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414" r:id="rId2"/>
    <p:sldId id="418" r:id="rId3"/>
    <p:sldId id="415" r:id="rId4"/>
    <p:sldId id="279" r:id="rId5"/>
    <p:sldId id="280" r:id="rId6"/>
    <p:sldId id="281" r:id="rId7"/>
    <p:sldId id="416" r:id="rId8"/>
    <p:sldId id="360" r:id="rId9"/>
  </p:sldIdLst>
  <p:sldSz cx="10515600" cy="5943600"/>
  <p:notesSz cx="6858000" cy="9144000"/>
  <p:defaultTextStyle>
    <a:defPPr>
      <a:defRPr lang="vi-VN"/>
    </a:defPPr>
    <a:lvl1pPr marL="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0191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0382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10574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80765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50956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21147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91338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6153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72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0D315D-7CEF-49B3-9469-9E972AA174F9}" v="152" dt="2021-09-21T03:43:59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-90" y="-102"/>
      </p:cViewPr>
      <p:guideLst>
        <p:guide orient="horz" pos="1872"/>
        <p:guide pos="33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" userId="33e119a364393268" providerId="LiveId" clId="{520D315D-7CEF-49B3-9469-9E972AA174F9}"/>
    <pc:docChg chg="undo redo custSel addSld delSld modSld sldOrd">
      <pc:chgData name="TRANG" userId="33e119a364393268" providerId="LiveId" clId="{520D315D-7CEF-49B3-9469-9E972AA174F9}" dt="2021-09-22T06:58:58.751" v="551" actId="47"/>
      <pc:docMkLst>
        <pc:docMk/>
      </pc:docMkLst>
      <pc:sldChg chg="ord">
        <pc:chgData name="TRANG" userId="33e119a364393268" providerId="LiveId" clId="{520D315D-7CEF-49B3-9469-9E972AA174F9}" dt="2021-09-21T03:39:17.410" v="275" actId="20578"/>
        <pc:sldMkLst>
          <pc:docMk/>
          <pc:sldMk cId="561530047" sldId="279"/>
        </pc:sldMkLst>
      </pc:sldChg>
      <pc:sldChg chg="addSp delSp modSp mod modAnim">
        <pc:chgData name="TRANG" userId="33e119a364393268" providerId="LiveId" clId="{520D315D-7CEF-49B3-9469-9E972AA174F9}" dt="2021-09-21T03:35:39.411" v="172"/>
        <pc:sldMkLst>
          <pc:docMk/>
          <pc:sldMk cId="3193999674" sldId="280"/>
        </pc:sldMkLst>
        <pc:spChg chg="add del mod">
          <ac:chgData name="TRANG" userId="33e119a364393268" providerId="LiveId" clId="{520D315D-7CEF-49B3-9469-9E972AA174F9}" dt="2021-09-21T03:34:28.607" v="163"/>
          <ac:spMkLst>
            <pc:docMk/>
            <pc:sldMk cId="3193999674" sldId="280"/>
            <ac:spMk id="2" creationId="{65913F23-38DF-4534-9478-6832B15EFB97}"/>
          </ac:spMkLst>
        </pc:spChg>
        <pc:spChg chg="add mod">
          <ac:chgData name="TRANG" userId="33e119a364393268" providerId="LiveId" clId="{520D315D-7CEF-49B3-9469-9E972AA174F9}" dt="2021-09-21T03:35:04.179" v="170" actId="1076"/>
          <ac:spMkLst>
            <pc:docMk/>
            <pc:sldMk cId="3193999674" sldId="280"/>
            <ac:spMk id="3" creationId="{0ACF3E95-81B5-4F0C-B182-77EE55A07697}"/>
          </ac:spMkLst>
        </pc:spChg>
        <pc:spChg chg="mod">
          <ac:chgData name="TRANG" userId="33e119a364393268" providerId="LiveId" clId="{520D315D-7CEF-49B3-9469-9E972AA174F9}" dt="2021-09-21T03:34:16.064" v="160" actId="1076"/>
          <ac:spMkLst>
            <pc:docMk/>
            <pc:sldMk cId="3193999674" sldId="280"/>
            <ac:spMk id="32" creationId="{00000000-0000-0000-0000-000000000000}"/>
          </ac:spMkLst>
        </pc:spChg>
        <pc:spChg chg="mod">
          <ac:chgData name="TRANG" userId="33e119a364393268" providerId="LiveId" clId="{520D315D-7CEF-49B3-9469-9E972AA174F9}" dt="2021-09-21T03:34:16.064" v="160" actId="1076"/>
          <ac:spMkLst>
            <pc:docMk/>
            <pc:sldMk cId="3193999674" sldId="280"/>
            <ac:spMk id="34" creationId="{00000000-0000-0000-0000-000000000000}"/>
          </ac:spMkLst>
        </pc:spChg>
        <pc:spChg chg="mod">
          <ac:chgData name="TRANG" userId="33e119a364393268" providerId="LiveId" clId="{520D315D-7CEF-49B3-9469-9E972AA174F9}" dt="2021-09-21T03:34:16.064" v="160" actId="1076"/>
          <ac:spMkLst>
            <pc:docMk/>
            <pc:sldMk cId="3193999674" sldId="280"/>
            <ac:spMk id="36" creationId="{00000000-0000-0000-0000-000000000000}"/>
          </ac:spMkLst>
        </pc:spChg>
        <pc:spChg chg="del">
          <ac:chgData name="TRANG" userId="33e119a364393268" providerId="LiveId" clId="{520D315D-7CEF-49B3-9469-9E972AA174F9}" dt="2021-09-21T03:34:01.046" v="159" actId="478"/>
          <ac:spMkLst>
            <pc:docMk/>
            <pc:sldMk cId="3193999674" sldId="280"/>
            <ac:spMk id="47" creationId="{00000000-0000-0000-0000-000000000000}"/>
          </ac:spMkLst>
        </pc:spChg>
        <pc:spChg chg="del">
          <ac:chgData name="TRANG" userId="33e119a364393268" providerId="LiveId" clId="{520D315D-7CEF-49B3-9469-9E972AA174F9}" dt="2021-09-21T03:34:01.046" v="159" actId="478"/>
          <ac:spMkLst>
            <pc:docMk/>
            <pc:sldMk cId="3193999674" sldId="280"/>
            <ac:spMk id="48" creationId="{00000000-0000-0000-0000-000000000000}"/>
          </ac:spMkLst>
        </pc:spChg>
        <pc:spChg chg="del">
          <ac:chgData name="TRANG" userId="33e119a364393268" providerId="LiveId" clId="{520D315D-7CEF-49B3-9469-9E972AA174F9}" dt="2021-09-21T03:34:01.046" v="159" actId="478"/>
          <ac:spMkLst>
            <pc:docMk/>
            <pc:sldMk cId="3193999674" sldId="280"/>
            <ac:spMk id="49" creationId="{00000000-0000-0000-0000-000000000000}"/>
          </ac:spMkLst>
        </pc:spChg>
        <pc:graphicFrameChg chg="mod">
          <ac:chgData name="TRANG" userId="33e119a364393268" providerId="LiveId" clId="{520D315D-7CEF-49B3-9469-9E972AA174F9}" dt="2021-09-21T03:34:16.064" v="160" actId="1076"/>
          <ac:graphicFrameMkLst>
            <pc:docMk/>
            <pc:sldMk cId="3193999674" sldId="280"/>
            <ac:graphicFrameMk id="31" creationId="{00000000-0000-0000-0000-000000000000}"/>
          </ac:graphicFrameMkLst>
        </pc:graphicFrameChg>
        <pc:graphicFrameChg chg="del">
          <ac:chgData name="TRANG" userId="33e119a364393268" providerId="LiveId" clId="{520D315D-7CEF-49B3-9469-9E972AA174F9}" dt="2021-09-21T03:34:01.046" v="159" actId="478"/>
          <ac:graphicFrameMkLst>
            <pc:docMk/>
            <pc:sldMk cId="3193999674" sldId="280"/>
            <ac:graphicFrameMk id="46" creationId="{00000000-0000-0000-0000-000000000000}"/>
          </ac:graphicFrameMkLst>
        </pc:graphicFrameChg>
      </pc:sldChg>
      <pc:sldChg chg="addSp delSp modSp add del mod delAnim modAnim">
        <pc:chgData name="TRANG" userId="33e119a364393268" providerId="LiveId" clId="{520D315D-7CEF-49B3-9469-9E972AA174F9}" dt="2021-09-21T03:43:59.765" v="317" actId="1076"/>
        <pc:sldMkLst>
          <pc:docMk/>
          <pc:sldMk cId="3026760921" sldId="281"/>
        </pc:sldMkLst>
        <pc:spChg chg="del">
          <ac:chgData name="TRANG" userId="33e119a364393268" providerId="LiveId" clId="{520D315D-7CEF-49B3-9469-9E972AA174F9}" dt="2021-09-21T03:36:36.013" v="177" actId="478"/>
          <ac:spMkLst>
            <pc:docMk/>
            <pc:sldMk cId="3026760921" sldId="281"/>
            <ac:spMk id="2" creationId="{00000000-0000-0000-0000-000000000000}"/>
          </ac:spMkLst>
        </pc:spChg>
        <pc:spChg chg="mod">
          <ac:chgData name="TRANG" userId="33e119a364393268" providerId="LiveId" clId="{520D315D-7CEF-49B3-9469-9E972AA174F9}" dt="2021-09-21T03:41:27.656" v="307" actId="115"/>
          <ac:spMkLst>
            <pc:docMk/>
            <pc:sldMk cId="3026760921" sldId="281"/>
            <ac:spMk id="25" creationId="{00000000-0000-0000-0000-000000000000}"/>
          </ac:spMkLst>
        </pc:spChg>
        <pc:spChg chg="mod">
          <ac:chgData name="TRANG" userId="33e119a364393268" providerId="LiveId" clId="{520D315D-7CEF-49B3-9469-9E972AA174F9}" dt="2021-09-21T03:43:45.013" v="315" actId="1076"/>
          <ac:spMkLst>
            <pc:docMk/>
            <pc:sldMk cId="3026760921" sldId="281"/>
            <ac:spMk id="33" creationId="{00000000-0000-0000-0000-000000000000}"/>
          </ac:spMkLst>
        </pc:spChg>
        <pc:spChg chg="add del mod">
          <ac:chgData name="TRANG" userId="33e119a364393268" providerId="LiveId" clId="{520D315D-7CEF-49B3-9469-9E972AA174F9}" dt="2021-09-21T03:40:21.529" v="284" actId="478"/>
          <ac:spMkLst>
            <pc:docMk/>
            <pc:sldMk cId="3026760921" sldId="281"/>
            <ac:spMk id="35" creationId="{00000000-0000-0000-0000-000000000000}"/>
          </ac:spMkLst>
        </pc:spChg>
        <pc:spChg chg="del">
          <ac:chgData name="TRANG" userId="33e119a364393268" providerId="LiveId" clId="{520D315D-7CEF-49B3-9469-9E972AA174F9}" dt="2021-09-21T03:36:32.120" v="175" actId="478"/>
          <ac:spMkLst>
            <pc:docMk/>
            <pc:sldMk cId="3026760921" sldId="281"/>
            <ac:spMk id="37" creationId="{00000000-0000-0000-0000-000000000000}"/>
          </ac:spMkLst>
        </pc:spChg>
        <pc:spChg chg="del">
          <ac:chgData name="TRANG" userId="33e119a364393268" providerId="LiveId" clId="{520D315D-7CEF-49B3-9469-9E972AA174F9}" dt="2021-09-21T03:36:32.120" v="175" actId="478"/>
          <ac:spMkLst>
            <pc:docMk/>
            <pc:sldMk cId="3026760921" sldId="281"/>
            <ac:spMk id="38" creationId="{00000000-0000-0000-0000-000000000000}"/>
          </ac:spMkLst>
        </pc:spChg>
        <pc:spChg chg="del">
          <ac:chgData name="TRANG" userId="33e119a364393268" providerId="LiveId" clId="{520D315D-7CEF-49B3-9469-9E972AA174F9}" dt="2021-09-21T03:36:32.120" v="175" actId="478"/>
          <ac:spMkLst>
            <pc:docMk/>
            <pc:sldMk cId="3026760921" sldId="281"/>
            <ac:spMk id="39" creationId="{00000000-0000-0000-0000-000000000000}"/>
          </ac:spMkLst>
        </pc:spChg>
        <pc:spChg chg="del">
          <ac:chgData name="TRANG" userId="33e119a364393268" providerId="LiveId" clId="{520D315D-7CEF-49B3-9469-9E972AA174F9}" dt="2021-09-21T03:36:32.120" v="175" actId="478"/>
          <ac:spMkLst>
            <pc:docMk/>
            <pc:sldMk cId="3026760921" sldId="281"/>
            <ac:spMk id="40" creationId="{00000000-0000-0000-0000-000000000000}"/>
          </ac:spMkLst>
        </pc:spChg>
        <pc:spChg chg="mod">
          <ac:chgData name="TRANG" userId="33e119a364393268" providerId="LiveId" clId="{520D315D-7CEF-49B3-9469-9E972AA174F9}" dt="2021-09-21T03:40:48.488" v="286" actId="1076"/>
          <ac:spMkLst>
            <pc:docMk/>
            <pc:sldMk cId="3026760921" sldId="281"/>
            <ac:spMk id="41" creationId="{00000000-0000-0000-0000-000000000000}"/>
          </ac:spMkLst>
        </pc:spChg>
        <pc:spChg chg="mod">
          <ac:chgData name="TRANG" userId="33e119a364393268" providerId="LiveId" clId="{520D315D-7CEF-49B3-9469-9E972AA174F9}" dt="2021-09-21T03:40:48.488" v="286" actId="1076"/>
          <ac:spMkLst>
            <pc:docMk/>
            <pc:sldMk cId="3026760921" sldId="281"/>
            <ac:spMk id="42" creationId="{00000000-0000-0000-0000-000000000000}"/>
          </ac:spMkLst>
        </pc:spChg>
        <pc:spChg chg="add del mod">
          <ac:chgData name="TRANG" userId="33e119a364393268" providerId="LiveId" clId="{520D315D-7CEF-49B3-9469-9E972AA174F9}" dt="2021-09-21T03:43:54.373" v="316" actId="478"/>
          <ac:spMkLst>
            <pc:docMk/>
            <pc:sldMk cId="3026760921" sldId="281"/>
            <ac:spMk id="43" creationId="{00000000-0000-0000-0000-000000000000}"/>
          </ac:spMkLst>
        </pc:spChg>
        <pc:spChg chg="add del mod">
          <ac:chgData name="TRANG" userId="33e119a364393268" providerId="LiveId" clId="{520D315D-7CEF-49B3-9469-9E972AA174F9}" dt="2021-09-21T03:43:54.373" v="316" actId="478"/>
          <ac:spMkLst>
            <pc:docMk/>
            <pc:sldMk cId="3026760921" sldId="281"/>
            <ac:spMk id="45" creationId="{00000000-0000-0000-0000-000000000000}"/>
          </ac:spMkLst>
        </pc:spChg>
        <pc:spChg chg="mod">
          <ac:chgData name="TRANG" userId="33e119a364393268" providerId="LiveId" clId="{520D315D-7CEF-49B3-9469-9E972AA174F9}" dt="2021-09-21T03:43:59.765" v="317" actId="1076"/>
          <ac:spMkLst>
            <pc:docMk/>
            <pc:sldMk cId="3026760921" sldId="281"/>
            <ac:spMk id="50" creationId="{00000000-0000-0000-0000-000000000000}"/>
          </ac:spMkLst>
        </pc:spChg>
        <pc:spChg chg="mod">
          <ac:chgData name="TRANG" userId="33e119a364393268" providerId="LiveId" clId="{520D315D-7CEF-49B3-9469-9E972AA174F9}" dt="2021-09-21T03:43:59.765" v="317" actId="1076"/>
          <ac:spMkLst>
            <pc:docMk/>
            <pc:sldMk cId="3026760921" sldId="281"/>
            <ac:spMk id="51" creationId="{00000000-0000-0000-0000-000000000000}"/>
          </ac:spMkLst>
        </pc:spChg>
      </pc:sldChg>
      <pc:sldChg chg="modSp mod">
        <pc:chgData name="TRANG" userId="33e119a364393268" providerId="LiveId" clId="{520D315D-7CEF-49B3-9469-9E972AA174F9}" dt="2021-09-21T03:31:09.491" v="153" actId="115"/>
        <pc:sldMkLst>
          <pc:docMk/>
          <pc:sldMk cId="256833185" sldId="415"/>
        </pc:sldMkLst>
        <pc:spChg chg="mod">
          <ac:chgData name="TRANG" userId="33e119a364393268" providerId="LiveId" clId="{520D315D-7CEF-49B3-9469-9E972AA174F9}" dt="2021-09-21T03:31:09.491" v="153" actId="115"/>
          <ac:spMkLst>
            <pc:docMk/>
            <pc:sldMk cId="256833185" sldId="415"/>
            <ac:spMk id="8" creationId="{46E8A7CB-22B1-46DC-BF26-C7D505F3F7F6}"/>
          </ac:spMkLst>
        </pc:spChg>
      </pc:sldChg>
      <pc:sldChg chg="delSp modSp new del mod">
        <pc:chgData name="TRANG" userId="33e119a364393268" providerId="LiveId" clId="{520D315D-7CEF-49B3-9469-9E972AA174F9}" dt="2021-09-21T03:30:05.187" v="129" actId="47"/>
        <pc:sldMkLst>
          <pc:docMk/>
          <pc:sldMk cId="2683523433" sldId="417"/>
        </pc:sldMkLst>
        <pc:spChg chg="del">
          <ac:chgData name="TRANG" userId="33e119a364393268" providerId="LiveId" clId="{520D315D-7CEF-49B3-9469-9E972AA174F9}" dt="2021-09-21T03:28:32.065" v="1" actId="478"/>
          <ac:spMkLst>
            <pc:docMk/>
            <pc:sldMk cId="2683523433" sldId="417"/>
            <ac:spMk id="2" creationId="{D2D92793-2C4E-45F1-AF19-13DC2854591E}"/>
          </ac:spMkLst>
        </pc:spChg>
        <pc:spChg chg="mod">
          <ac:chgData name="TRANG" userId="33e119a364393268" providerId="LiveId" clId="{520D315D-7CEF-49B3-9469-9E972AA174F9}" dt="2021-09-21T03:29:44.643" v="123" actId="5793"/>
          <ac:spMkLst>
            <pc:docMk/>
            <pc:sldMk cId="2683523433" sldId="417"/>
            <ac:spMk id="3" creationId="{786DD5BC-1AE3-4A56-ACED-8E9039792953}"/>
          </ac:spMkLst>
        </pc:spChg>
      </pc:sldChg>
      <pc:sldChg chg="addSp delSp modSp new mod">
        <pc:chgData name="TRANG" userId="33e119a364393268" providerId="LiveId" clId="{520D315D-7CEF-49B3-9469-9E972AA174F9}" dt="2021-09-22T06:58:36.356" v="545" actId="403"/>
        <pc:sldMkLst>
          <pc:docMk/>
          <pc:sldMk cId="2810240627" sldId="418"/>
        </pc:sldMkLst>
        <pc:spChg chg="del">
          <ac:chgData name="TRANG" userId="33e119a364393268" providerId="LiveId" clId="{520D315D-7CEF-49B3-9469-9E972AA174F9}" dt="2021-09-21T03:29:50.157" v="125" actId="478"/>
          <ac:spMkLst>
            <pc:docMk/>
            <pc:sldMk cId="2810240627" sldId="418"/>
            <ac:spMk id="2" creationId="{E6C29ECF-18F8-49C7-BCA0-53572904A9F3}"/>
          </ac:spMkLst>
        </pc:spChg>
        <pc:spChg chg="del">
          <ac:chgData name="TRANG" userId="33e119a364393268" providerId="LiveId" clId="{520D315D-7CEF-49B3-9469-9E972AA174F9}" dt="2021-09-21T03:29:51.429" v="126" actId="478"/>
          <ac:spMkLst>
            <pc:docMk/>
            <pc:sldMk cId="2810240627" sldId="418"/>
            <ac:spMk id="3" creationId="{AE1E308B-2C78-4830-B19A-043A743B6197}"/>
          </ac:spMkLst>
        </pc:spChg>
        <pc:spChg chg="add mod">
          <ac:chgData name="TRANG" userId="33e119a364393268" providerId="LiveId" clId="{520D315D-7CEF-49B3-9469-9E972AA174F9}" dt="2021-09-22T06:58:36.356" v="545" actId="403"/>
          <ac:spMkLst>
            <pc:docMk/>
            <pc:sldMk cId="2810240627" sldId="418"/>
            <ac:spMk id="4" creationId="{CF3621B5-6D05-4C0C-82D9-6E4762A8A365}"/>
          </ac:spMkLst>
        </pc:spChg>
        <pc:spChg chg="add del">
          <ac:chgData name="TRANG" userId="33e119a364393268" providerId="LiveId" clId="{520D315D-7CEF-49B3-9469-9E972AA174F9}" dt="2021-09-22T04:36:45.764" v="322" actId="478"/>
          <ac:spMkLst>
            <pc:docMk/>
            <pc:sldMk cId="2810240627" sldId="418"/>
            <ac:spMk id="5" creationId="{E91104F2-DC73-4BE1-A3E9-9E63EE5628A4}"/>
          </ac:spMkLst>
        </pc:spChg>
      </pc:sldChg>
      <pc:sldChg chg="new del">
        <pc:chgData name="TRANG" userId="33e119a364393268" providerId="LiveId" clId="{520D315D-7CEF-49B3-9469-9E972AA174F9}" dt="2021-09-22T06:58:57.646" v="550" actId="47"/>
        <pc:sldMkLst>
          <pc:docMk/>
          <pc:sldMk cId="3126802583" sldId="419"/>
        </pc:sldMkLst>
      </pc:sldChg>
      <pc:sldChg chg="new del">
        <pc:chgData name="TRANG" userId="33e119a364393268" providerId="LiveId" clId="{520D315D-7CEF-49B3-9469-9E972AA174F9}" dt="2021-09-22T06:58:56.987" v="549" actId="47"/>
        <pc:sldMkLst>
          <pc:docMk/>
          <pc:sldMk cId="3152787221" sldId="420"/>
        </pc:sldMkLst>
      </pc:sldChg>
      <pc:sldChg chg="new del">
        <pc:chgData name="TRANG" userId="33e119a364393268" providerId="LiveId" clId="{520D315D-7CEF-49B3-9469-9E972AA174F9}" dt="2021-09-22T06:58:56.017" v="548" actId="47"/>
        <pc:sldMkLst>
          <pc:docMk/>
          <pc:sldMk cId="1227816201" sldId="421"/>
        </pc:sldMkLst>
      </pc:sldChg>
      <pc:sldChg chg="new del">
        <pc:chgData name="TRANG" userId="33e119a364393268" providerId="LiveId" clId="{520D315D-7CEF-49B3-9469-9E972AA174F9}" dt="2021-09-22T06:58:58.751" v="551" actId="47"/>
        <pc:sldMkLst>
          <pc:docMk/>
          <pc:sldMk cId="3393328300" sldId="422"/>
        </pc:sldMkLst>
      </pc:sldChg>
      <pc:sldChg chg="add del">
        <pc:chgData name="TRANG" userId="33e119a364393268" providerId="LiveId" clId="{520D315D-7CEF-49B3-9469-9E972AA174F9}" dt="2021-09-22T06:58:53.331" v="546" actId="47"/>
        <pc:sldMkLst>
          <pc:docMk/>
          <pc:sldMk cId="345857313" sldId="423"/>
        </pc:sldMkLst>
      </pc:sldChg>
      <pc:sldChg chg="add del setBg">
        <pc:chgData name="TRANG" userId="33e119a364393268" providerId="LiveId" clId="{520D315D-7CEF-49B3-9469-9E972AA174F9}" dt="2021-09-21T03:44:19.003" v="320" actId="47"/>
        <pc:sldMkLst>
          <pc:docMk/>
          <pc:sldMk cId="1924311349" sldId="424"/>
        </pc:sldMkLst>
      </pc:sldChg>
      <pc:sldChg chg="add del ord">
        <pc:chgData name="TRANG" userId="33e119a364393268" providerId="LiveId" clId="{520D315D-7CEF-49B3-9469-9E972AA174F9}" dt="2021-09-22T06:58:54.050" v="547" actId="47"/>
        <pc:sldMkLst>
          <pc:docMk/>
          <pc:sldMk cId="3024658601" sldId="425"/>
        </pc:sldMkLst>
      </pc:sldChg>
    </pc:docChg>
  </pc:docChgLst>
  <pc:docChgLst>
    <pc:chgData name="TRANG" userId="33e119a364393268" providerId="LiveId" clId="{618A7FE1-48E5-495B-A543-3D655BE7B4AC}"/>
    <pc:docChg chg="modSld">
      <pc:chgData name="TRANG" userId="33e119a364393268" providerId="LiveId" clId="{618A7FE1-48E5-495B-A543-3D655BE7B4AC}" dt="2021-09-20T14:31:36.466" v="6"/>
      <pc:docMkLst>
        <pc:docMk/>
      </pc:docMkLst>
      <pc:sldChg chg="modSp mod">
        <pc:chgData name="TRANG" userId="33e119a364393268" providerId="LiveId" clId="{618A7FE1-48E5-495B-A543-3D655BE7B4AC}" dt="2021-09-20T14:31:36.466" v="6"/>
        <pc:sldMkLst>
          <pc:docMk/>
          <pc:sldMk cId="256833185" sldId="415"/>
        </pc:sldMkLst>
        <pc:spChg chg="mod">
          <ac:chgData name="TRANG" userId="33e119a364393268" providerId="LiveId" clId="{618A7FE1-48E5-495B-A543-3D655BE7B4AC}" dt="2021-09-20T14:31:36.466" v="6"/>
          <ac:spMkLst>
            <pc:docMk/>
            <pc:sldMk cId="256833185" sldId="415"/>
            <ac:spMk id="5" creationId="{E59753B2-75DA-44BD-B5A9-1BEB09F0253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78488-E218-4E3C-BEAA-0FCEE8963975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85800"/>
            <a:ext cx="6064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6CCA5-60D5-477D-BB27-72A1BB4B7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4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813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9626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9438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9251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9064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8877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8690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8503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xmlns="" id="{CD441B97-DEDB-4283-8026-86B3A89B5E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marR="0" lvl="0" indent="0" algn="r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972B3D-16C2-43F7-BCB5-243EF824455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4038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xmlns="" id="{E5278BAE-E1EB-4242-8AAE-7D26A2495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xmlns="" id="{D7499305-ADE1-4C86-860E-C9E3BDF00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278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xmlns="" id="{CD441B97-DEDB-4283-8026-86B3A89B5E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marR="0" lvl="0" indent="0" algn="r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972B3D-16C2-43F7-BCB5-243EF824455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4038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xmlns="" id="{E5278BAE-E1EB-4242-8AAE-7D26A2495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xmlns="" id="{D7499305-ADE1-4C86-860E-C9E3BDF00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690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972715"/>
            <a:ext cx="7886700" cy="20692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3121766"/>
            <a:ext cx="7886700" cy="1434993"/>
          </a:xfrm>
        </p:spPr>
        <p:txBody>
          <a:bodyPr/>
          <a:lstStyle>
            <a:lvl1pPr marL="0" indent="0" algn="ctr">
              <a:buNone/>
              <a:defRPr sz="2000"/>
            </a:lvl1pPr>
            <a:lvl2pPr marL="387898" indent="0" algn="ctr">
              <a:buNone/>
              <a:defRPr sz="1700"/>
            </a:lvl2pPr>
            <a:lvl3pPr marL="775796" indent="0" algn="ctr">
              <a:buNone/>
              <a:defRPr sz="1500"/>
            </a:lvl3pPr>
            <a:lvl4pPr marL="1163694" indent="0" algn="ctr">
              <a:buNone/>
              <a:defRPr sz="1400"/>
            </a:lvl4pPr>
            <a:lvl5pPr marL="1551591" indent="0" algn="ctr">
              <a:buNone/>
              <a:defRPr sz="1400"/>
            </a:lvl5pPr>
            <a:lvl6pPr marL="1939489" indent="0" algn="ctr">
              <a:buNone/>
              <a:defRPr sz="1400"/>
            </a:lvl6pPr>
            <a:lvl7pPr marL="2327387" indent="0" algn="ctr">
              <a:buNone/>
              <a:defRPr sz="1400"/>
            </a:lvl7pPr>
            <a:lvl8pPr marL="2715285" indent="0" algn="ctr">
              <a:buNone/>
              <a:defRPr sz="1400"/>
            </a:lvl8pPr>
            <a:lvl9pPr marL="3103183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23/09/2021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761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23/09/2021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588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5227" y="316442"/>
            <a:ext cx="2267426" cy="50369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2949" y="316442"/>
            <a:ext cx="6670833" cy="503692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23/09/2021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06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23/09/2021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631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70" y="1481773"/>
            <a:ext cx="9069705" cy="2472372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470" y="3977535"/>
            <a:ext cx="9069705" cy="1300162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78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5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636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51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394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27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152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031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23/09/2021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746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2948" y="1582208"/>
            <a:ext cx="4469130" cy="37711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3523" y="1582208"/>
            <a:ext cx="4469130" cy="37711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23/09/2021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1355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7" y="316443"/>
            <a:ext cx="9069705" cy="1148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318" y="1457008"/>
            <a:ext cx="4448592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318" y="2171066"/>
            <a:ext cx="4448592" cy="31933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3522" y="1457008"/>
            <a:ext cx="4470500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3522" y="2171066"/>
            <a:ext cx="4470500" cy="31933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23/09/2021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135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23/09/2021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951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23/09/2021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058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500" y="855769"/>
            <a:ext cx="5323523" cy="4223809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23/09/2021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759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0500" y="855769"/>
            <a:ext cx="5323523" cy="4223809"/>
          </a:xfrm>
        </p:spPr>
        <p:txBody>
          <a:bodyPr anchor="t"/>
          <a:lstStyle>
            <a:lvl1pPr marL="0" indent="0">
              <a:buNone/>
              <a:defRPr sz="2700"/>
            </a:lvl1pPr>
            <a:lvl2pPr marL="387898" indent="0">
              <a:buNone/>
              <a:defRPr sz="2400"/>
            </a:lvl2pPr>
            <a:lvl3pPr marL="775796" indent="0">
              <a:buNone/>
              <a:defRPr sz="2000"/>
            </a:lvl3pPr>
            <a:lvl4pPr marL="1163694" indent="0">
              <a:buNone/>
              <a:defRPr sz="1700"/>
            </a:lvl4pPr>
            <a:lvl5pPr marL="1551591" indent="0">
              <a:buNone/>
              <a:defRPr sz="1700"/>
            </a:lvl5pPr>
            <a:lvl6pPr marL="1939489" indent="0">
              <a:buNone/>
              <a:defRPr sz="1700"/>
            </a:lvl6pPr>
            <a:lvl7pPr marL="2327387" indent="0">
              <a:buNone/>
              <a:defRPr sz="1700"/>
            </a:lvl7pPr>
            <a:lvl8pPr marL="2715285" indent="0">
              <a:buNone/>
              <a:defRPr sz="1700"/>
            </a:lvl8pPr>
            <a:lvl9pPr marL="3103183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23/09/2021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904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2948" y="316443"/>
            <a:ext cx="9069705" cy="1148821"/>
          </a:xfrm>
          <a:prstGeom prst="rect">
            <a:avLst/>
          </a:prstGeom>
        </p:spPr>
        <p:txBody>
          <a:bodyPr vert="horz" lIns="79626" tIns="39813" rIns="79626" bIns="3981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48" y="1582208"/>
            <a:ext cx="9069705" cy="3771160"/>
          </a:xfrm>
          <a:prstGeom prst="rect">
            <a:avLst/>
          </a:prstGeom>
        </p:spPr>
        <p:txBody>
          <a:bodyPr vert="horz" lIns="79626" tIns="39813" rIns="79626" bIns="39813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2947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0005-0032-4B32-B7D1-2B5D81DDFF96}" type="datetimeFigureOut">
              <a:rPr lang="vi-VN" smtClean="0"/>
              <a:t>23/09/2021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3293" y="5508837"/>
            <a:ext cx="3549015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6643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685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5796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949" indent="-193949" algn="l" defTabSz="775796" rtl="0" eaLnBrk="1" latinLnBrk="0" hangingPunct="1">
        <a:lnSpc>
          <a:spcPct val="90000"/>
        </a:lnSpc>
        <a:spcBef>
          <a:spcPts val="84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1847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745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7643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40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438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21336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09234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97132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7898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5796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94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1591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39489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27387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15285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03183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2DE98D6-54E2-4EC9-843D-4E3EBB630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59"/>
            <a:ext cx="10602930" cy="59298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363" name="Text Box 45">
            <a:extLst>
              <a:ext uri="{FF2B5EF4-FFF2-40B4-BE49-F238E27FC236}">
                <a16:creationId xmlns:a16="http://schemas.microsoft.com/office/drawing/2014/main" xmlns="" id="{7079454E-417A-49C9-8072-8B5CBEC19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591" y="1518920"/>
            <a:ext cx="7058289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marR="0" lvl="0" indent="0" algn="ctr" defTabSz="940382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Chào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mừng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đến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với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lớp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trực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tuyến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</a:t>
            </a:r>
          </a:p>
        </p:txBody>
      </p:sp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F3621B5-6D05-4C0C-82D9-6E4762A8A365}"/>
              </a:ext>
            </a:extLst>
          </p:cNvPr>
          <p:cNvSpPr txBox="1"/>
          <p:nvPr/>
        </p:nvSpPr>
        <p:spPr>
          <a:xfrm>
            <a:off x="892629" y="278755"/>
            <a:ext cx="75601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 THỨC CÓ CHỨA MỘT CHỮ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 MỤC TIÊU: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1.</a:t>
            </a:r>
            <a:r>
              <a:rPr lang="vi-VN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Năng lực đặc thù: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Bước đầu nhận biết được biểu thức có chứa một chữ 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Biết tính giá trị của biểu thức chứa một chữ khi thay chữ bằng số.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Tính được giá trị của biểu thức có chứa một chữ.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vi-VN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Góp phần phát triền các NL</a:t>
            </a:r>
            <a:r>
              <a:rPr lang="vi-VN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chung</a:t>
            </a: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NL tự học, NL sáng tạo, NL giải quyết vấn đề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tập cần làm: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 BT 2a, BT 3b</a:t>
            </a:r>
            <a:endParaRPr lang="vi-V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vi-VN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Hình thành phẩm chất:</a:t>
            </a:r>
          </a:p>
          <a:p>
            <a:pPr algn="just"/>
            <a:r>
              <a:rPr lang="vi-VN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Chăm chỉ, trung thực, trách nhiệm.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ĐCND: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ý b: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vi-VN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Phương pháp, kĩ thuật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PP:  Quan sát, hỏi đáp, thảo luận nhóm.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KT: động não, tia chớp, chia sẻ nhóm </a:t>
            </a:r>
            <a:r>
              <a:rPr lang="vi-VN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đôi.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4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EditPoints="1"/>
          </p:cNvSpPr>
          <p:nvPr/>
        </p:nvSpPr>
        <p:spPr bwMode="auto">
          <a:xfrm>
            <a:off x="1" y="1"/>
            <a:ext cx="10515599" cy="5943599"/>
          </a:xfrm>
          <a:custGeom>
            <a:avLst/>
            <a:gdLst>
              <a:gd name="T0" fmla="*/ 278 w 5298"/>
              <a:gd name="T1" fmla="*/ 3904 h 4030"/>
              <a:gd name="T2" fmla="*/ 150 w 5298"/>
              <a:gd name="T3" fmla="*/ 3840 h 4030"/>
              <a:gd name="T4" fmla="*/ 73 w 5298"/>
              <a:gd name="T5" fmla="*/ 3985 h 4030"/>
              <a:gd name="T6" fmla="*/ 0 w 5298"/>
              <a:gd name="T7" fmla="*/ 3741 h 4030"/>
              <a:gd name="T8" fmla="*/ 128 w 5298"/>
              <a:gd name="T9" fmla="*/ 3613 h 4030"/>
              <a:gd name="T10" fmla="*/ 0 w 5298"/>
              <a:gd name="T11" fmla="*/ 3585 h 4030"/>
              <a:gd name="T12" fmla="*/ 44 w 5298"/>
              <a:gd name="T13" fmla="*/ 3365 h 4030"/>
              <a:gd name="T14" fmla="*/ 95 w 5298"/>
              <a:gd name="T15" fmla="*/ 3585 h 4030"/>
              <a:gd name="T16" fmla="*/ 381 w 5298"/>
              <a:gd name="T17" fmla="*/ 3916 h 4030"/>
              <a:gd name="T18" fmla="*/ 879 w 5298"/>
              <a:gd name="T19" fmla="*/ 4003 h 4030"/>
              <a:gd name="T20" fmla="*/ 887 w 5298"/>
              <a:gd name="T21" fmla="*/ 4030 h 4030"/>
              <a:gd name="T22" fmla="*/ 557 w 5298"/>
              <a:gd name="T23" fmla="*/ 4030 h 4030"/>
              <a:gd name="T24" fmla="*/ 498 w 5298"/>
              <a:gd name="T25" fmla="*/ 3987 h 4030"/>
              <a:gd name="T26" fmla="*/ 381 w 5298"/>
              <a:gd name="T27" fmla="*/ 4012 h 4030"/>
              <a:gd name="T28" fmla="*/ 5254 w 5298"/>
              <a:gd name="T29" fmla="*/ 4003 h 4030"/>
              <a:gd name="T30" fmla="*/ 5221 w 5298"/>
              <a:gd name="T31" fmla="*/ 3886 h 4030"/>
              <a:gd name="T32" fmla="*/ 5254 w 5298"/>
              <a:gd name="T33" fmla="*/ 3904 h 4030"/>
              <a:gd name="T34" fmla="*/ 5163 w 5298"/>
              <a:gd name="T35" fmla="*/ 3927 h 4030"/>
              <a:gd name="T36" fmla="*/ 5199 w 5298"/>
              <a:gd name="T37" fmla="*/ 3718 h 4030"/>
              <a:gd name="T38" fmla="*/ 5199 w 5298"/>
              <a:gd name="T39" fmla="*/ 3666 h 4030"/>
              <a:gd name="T40" fmla="*/ 5229 w 5298"/>
              <a:gd name="T41" fmla="*/ 3491 h 4030"/>
              <a:gd name="T42" fmla="*/ 5229 w 5298"/>
              <a:gd name="T43" fmla="*/ 3393 h 4030"/>
              <a:gd name="T44" fmla="*/ 5207 w 5298"/>
              <a:gd name="T45" fmla="*/ 3776 h 4030"/>
              <a:gd name="T46" fmla="*/ 4613 w 5298"/>
              <a:gd name="T47" fmla="*/ 3925 h 4030"/>
              <a:gd name="T48" fmla="*/ 4261 w 5298"/>
              <a:gd name="T49" fmla="*/ 3964 h 4030"/>
              <a:gd name="T50" fmla="*/ 4595 w 5298"/>
              <a:gd name="T51" fmla="*/ 3996 h 4030"/>
              <a:gd name="T52" fmla="*/ 4701 w 5298"/>
              <a:gd name="T53" fmla="*/ 4003 h 4030"/>
              <a:gd name="T54" fmla="*/ 4800 w 5298"/>
              <a:gd name="T55" fmla="*/ 4030 h 4030"/>
              <a:gd name="T56" fmla="*/ 5251 w 5298"/>
              <a:gd name="T57" fmla="*/ 3776 h 4030"/>
              <a:gd name="T58" fmla="*/ 5247 w 5298"/>
              <a:gd name="T59" fmla="*/ 688 h 4030"/>
              <a:gd name="T60" fmla="*/ 242 w 5298"/>
              <a:gd name="T61" fmla="*/ 144 h 4030"/>
              <a:gd name="T62" fmla="*/ 77 w 5298"/>
              <a:gd name="T63" fmla="*/ 211 h 4030"/>
              <a:gd name="T64" fmla="*/ 176 w 5298"/>
              <a:gd name="T65" fmla="*/ 84 h 4030"/>
              <a:gd name="T66" fmla="*/ 47 w 5298"/>
              <a:gd name="T67" fmla="*/ 254 h 4030"/>
              <a:gd name="T68" fmla="*/ 44 w 5298"/>
              <a:gd name="T69" fmla="*/ 323 h 4030"/>
              <a:gd name="T70" fmla="*/ 0 w 5298"/>
              <a:gd name="T71" fmla="*/ 385 h 4030"/>
              <a:gd name="T72" fmla="*/ 0 w 5298"/>
              <a:gd name="T73" fmla="*/ 566 h 4030"/>
              <a:gd name="T74" fmla="*/ 113 w 5298"/>
              <a:gd name="T75" fmla="*/ 566 h 4030"/>
              <a:gd name="T76" fmla="*/ 242 w 5298"/>
              <a:gd name="T77" fmla="*/ 167 h 4030"/>
              <a:gd name="T78" fmla="*/ 703 w 5298"/>
              <a:gd name="T79" fmla="*/ 59 h 4030"/>
              <a:gd name="T80" fmla="*/ 1037 w 5298"/>
              <a:gd name="T81" fmla="*/ 0 h 4030"/>
              <a:gd name="T82" fmla="*/ 652 w 5298"/>
              <a:gd name="T83" fmla="*/ 0 h 4030"/>
              <a:gd name="T84" fmla="*/ 447 w 5298"/>
              <a:gd name="T85" fmla="*/ 80 h 4030"/>
              <a:gd name="T86" fmla="*/ 403 w 5298"/>
              <a:gd name="T87" fmla="*/ 0 h 4030"/>
              <a:gd name="T88" fmla="*/ 242 w 5298"/>
              <a:gd name="T89" fmla="*/ 103 h 4030"/>
              <a:gd name="T90" fmla="*/ 5042 w 5298"/>
              <a:gd name="T91" fmla="*/ 48 h 4030"/>
              <a:gd name="T92" fmla="*/ 5097 w 5298"/>
              <a:gd name="T93" fmla="*/ 167 h 4030"/>
              <a:gd name="T94" fmla="*/ 5196 w 5298"/>
              <a:gd name="T95" fmla="*/ 84 h 4030"/>
              <a:gd name="T96" fmla="*/ 5298 w 5298"/>
              <a:gd name="T97" fmla="*/ 348 h 4030"/>
              <a:gd name="T98" fmla="*/ 5229 w 5298"/>
              <a:gd name="T99" fmla="*/ 392 h 4030"/>
              <a:gd name="T100" fmla="*/ 5298 w 5298"/>
              <a:gd name="T101" fmla="*/ 456 h 4030"/>
              <a:gd name="T102" fmla="*/ 5185 w 5298"/>
              <a:gd name="T103" fmla="*/ 665 h 4030"/>
              <a:gd name="T104" fmla="*/ 5130 w 5298"/>
              <a:gd name="T105" fmla="*/ 270 h 4030"/>
              <a:gd name="T106" fmla="*/ 4895 w 5298"/>
              <a:gd name="T107" fmla="*/ 59 h 4030"/>
              <a:gd name="T108" fmla="*/ 4375 w 5298"/>
              <a:gd name="T109" fmla="*/ 43 h 4030"/>
              <a:gd name="T110" fmla="*/ 4554 w 5298"/>
              <a:gd name="T111" fmla="*/ 43 h 4030"/>
              <a:gd name="T112" fmla="*/ 4683 w 5298"/>
              <a:gd name="T113" fmla="*/ 61 h 4030"/>
              <a:gd name="T114" fmla="*/ 4767 w 5298"/>
              <a:gd name="T115" fmla="*/ 61 h 4030"/>
              <a:gd name="T116" fmla="*/ 5298 w 5298"/>
              <a:gd name="T117" fmla="*/ 18 h 40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298"/>
              <a:gd name="T178" fmla="*/ 0 h 4030"/>
              <a:gd name="T179" fmla="*/ 5298 w 5298"/>
              <a:gd name="T180" fmla="*/ 4030 h 40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298" h="4030">
                <a:moveTo>
                  <a:pt x="1062" y="3998"/>
                </a:moveTo>
                <a:lnTo>
                  <a:pt x="4236" y="3998"/>
                </a:lnTo>
                <a:lnTo>
                  <a:pt x="4236" y="4030"/>
                </a:lnTo>
                <a:lnTo>
                  <a:pt x="1062" y="4030"/>
                </a:lnTo>
                <a:lnTo>
                  <a:pt x="1062" y="3998"/>
                </a:lnTo>
                <a:close/>
                <a:moveTo>
                  <a:pt x="44" y="4003"/>
                </a:moveTo>
                <a:lnTo>
                  <a:pt x="337" y="4003"/>
                </a:lnTo>
                <a:lnTo>
                  <a:pt x="337" y="3886"/>
                </a:lnTo>
                <a:lnTo>
                  <a:pt x="242" y="3886"/>
                </a:lnTo>
                <a:lnTo>
                  <a:pt x="242" y="3904"/>
                </a:lnTo>
                <a:lnTo>
                  <a:pt x="278" y="3904"/>
                </a:lnTo>
                <a:lnTo>
                  <a:pt x="308" y="3904"/>
                </a:lnTo>
                <a:lnTo>
                  <a:pt x="308" y="3982"/>
                </a:lnTo>
                <a:lnTo>
                  <a:pt x="256" y="3982"/>
                </a:lnTo>
                <a:lnTo>
                  <a:pt x="201" y="3982"/>
                </a:lnTo>
                <a:lnTo>
                  <a:pt x="201" y="3886"/>
                </a:lnTo>
                <a:lnTo>
                  <a:pt x="77" y="3886"/>
                </a:lnTo>
                <a:lnTo>
                  <a:pt x="77" y="3852"/>
                </a:lnTo>
                <a:lnTo>
                  <a:pt x="77" y="3819"/>
                </a:lnTo>
                <a:lnTo>
                  <a:pt x="113" y="3819"/>
                </a:lnTo>
                <a:lnTo>
                  <a:pt x="150" y="3819"/>
                </a:lnTo>
                <a:lnTo>
                  <a:pt x="150" y="3840"/>
                </a:lnTo>
                <a:lnTo>
                  <a:pt x="110" y="3840"/>
                </a:lnTo>
                <a:lnTo>
                  <a:pt x="110" y="3863"/>
                </a:lnTo>
                <a:lnTo>
                  <a:pt x="201" y="3863"/>
                </a:lnTo>
                <a:lnTo>
                  <a:pt x="201" y="3801"/>
                </a:lnTo>
                <a:lnTo>
                  <a:pt x="44" y="3801"/>
                </a:lnTo>
                <a:lnTo>
                  <a:pt x="44" y="3904"/>
                </a:lnTo>
                <a:lnTo>
                  <a:pt x="176" y="3904"/>
                </a:lnTo>
                <a:lnTo>
                  <a:pt x="176" y="3925"/>
                </a:lnTo>
                <a:lnTo>
                  <a:pt x="176" y="3946"/>
                </a:lnTo>
                <a:lnTo>
                  <a:pt x="176" y="3964"/>
                </a:lnTo>
                <a:lnTo>
                  <a:pt x="176" y="3985"/>
                </a:lnTo>
                <a:lnTo>
                  <a:pt x="73" y="3985"/>
                </a:lnTo>
                <a:lnTo>
                  <a:pt x="73" y="3964"/>
                </a:lnTo>
                <a:lnTo>
                  <a:pt x="73" y="3946"/>
                </a:lnTo>
                <a:lnTo>
                  <a:pt x="102" y="3946"/>
                </a:lnTo>
                <a:lnTo>
                  <a:pt x="102" y="3964"/>
                </a:lnTo>
                <a:lnTo>
                  <a:pt x="135" y="3964"/>
                </a:lnTo>
                <a:lnTo>
                  <a:pt x="135" y="3927"/>
                </a:lnTo>
                <a:lnTo>
                  <a:pt x="44" y="3927"/>
                </a:lnTo>
                <a:lnTo>
                  <a:pt x="44" y="4003"/>
                </a:lnTo>
                <a:close/>
                <a:moveTo>
                  <a:pt x="47" y="3776"/>
                </a:moveTo>
                <a:lnTo>
                  <a:pt x="47" y="3760"/>
                </a:lnTo>
                <a:lnTo>
                  <a:pt x="0" y="3760"/>
                </a:lnTo>
                <a:lnTo>
                  <a:pt x="0" y="3741"/>
                </a:lnTo>
                <a:lnTo>
                  <a:pt x="0" y="3721"/>
                </a:lnTo>
                <a:lnTo>
                  <a:pt x="0" y="3700"/>
                </a:lnTo>
                <a:lnTo>
                  <a:pt x="0" y="3682"/>
                </a:lnTo>
                <a:lnTo>
                  <a:pt x="51" y="3682"/>
                </a:lnTo>
                <a:lnTo>
                  <a:pt x="99" y="3682"/>
                </a:lnTo>
                <a:lnTo>
                  <a:pt x="99" y="3718"/>
                </a:lnTo>
                <a:lnTo>
                  <a:pt x="69" y="3718"/>
                </a:lnTo>
                <a:lnTo>
                  <a:pt x="69" y="3707"/>
                </a:lnTo>
                <a:lnTo>
                  <a:pt x="44" y="3707"/>
                </a:lnTo>
                <a:lnTo>
                  <a:pt x="44" y="3735"/>
                </a:lnTo>
                <a:lnTo>
                  <a:pt x="128" y="3735"/>
                </a:lnTo>
                <a:lnTo>
                  <a:pt x="128" y="3613"/>
                </a:lnTo>
                <a:lnTo>
                  <a:pt x="44" y="3613"/>
                </a:lnTo>
                <a:lnTo>
                  <a:pt x="44" y="3638"/>
                </a:lnTo>
                <a:lnTo>
                  <a:pt x="69" y="3638"/>
                </a:lnTo>
                <a:lnTo>
                  <a:pt x="69" y="3629"/>
                </a:lnTo>
                <a:lnTo>
                  <a:pt x="99" y="3629"/>
                </a:lnTo>
                <a:lnTo>
                  <a:pt x="99" y="3666"/>
                </a:lnTo>
                <a:lnTo>
                  <a:pt x="51" y="3666"/>
                </a:lnTo>
                <a:lnTo>
                  <a:pt x="0" y="3666"/>
                </a:lnTo>
                <a:lnTo>
                  <a:pt x="0" y="3645"/>
                </a:lnTo>
                <a:lnTo>
                  <a:pt x="0" y="3624"/>
                </a:lnTo>
                <a:lnTo>
                  <a:pt x="0" y="3606"/>
                </a:lnTo>
                <a:lnTo>
                  <a:pt x="0" y="3585"/>
                </a:lnTo>
                <a:lnTo>
                  <a:pt x="55" y="3585"/>
                </a:lnTo>
                <a:lnTo>
                  <a:pt x="55" y="3574"/>
                </a:lnTo>
                <a:lnTo>
                  <a:pt x="0" y="3574"/>
                </a:lnTo>
                <a:lnTo>
                  <a:pt x="0" y="3549"/>
                </a:lnTo>
                <a:lnTo>
                  <a:pt x="69" y="3549"/>
                </a:lnTo>
                <a:lnTo>
                  <a:pt x="69" y="3491"/>
                </a:lnTo>
                <a:lnTo>
                  <a:pt x="44" y="3491"/>
                </a:lnTo>
                <a:lnTo>
                  <a:pt x="0" y="3491"/>
                </a:lnTo>
                <a:lnTo>
                  <a:pt x="0" y="3464"/>
                </a:lnTo>
                <a:lnTo>
                  <a:pt x="0" y="3393"/>
                </a:lnTo>
                <a:lnTo>
                  <a:pt x="0" y="3365"/>
                </a:lnTo>
                <a:lnTo>
                  <a:pt x="44" y="3365"/>
                </a:lnTo>
                <a:lnTo>
                  <a:pt x="69" y="3365"/>
                </a:lnTo>
                <a:lnTo>
                  <a:pt x="106" y="3365"/>
                </a:lnTo>
                <a:lnTo>
                  <a:pt x="113" y="3365"/>
                </a:lnTo>
                <a:lnTo>
                  <a:pt x="113" y="3439"/>
                </a:lnTo>
                <a:lnTo>
                  <a:pt x="69" y="3439"/>
                </a:lnTo>
                <a:lnTo>
                  <a:pt x="69" y="3393"/>
                </a:lnTo>
                <a:lnTo>
                  <a:pt x="44" y="3393"/>
                </a:lnTo>
                <a:lnTo>
                  <a:pt x="44" y="3464"/>
                </a:lnTo>
                <a:lnTo>
                  <a:pt x="113" y="3464"/>
                </a:lnTo>
                <a:lnTo>
                  <a:pt x="113" y="3574"/>
                </a:lnTo>
                <a:lnTo>
                  <a:pt x="95" y="3574"/>
                </a:lnTo>
                <a:lnTo>
                  <a:pt x="95" y="3585"/>
                </a:lnTo>
                <a:lnTo>
                  <a:pt x="132" y="3585"/>
                </a:lnTo>
                <a:lnTo>
                  <a:pt x="168" y="3585"/>
                </a:lnTo>
                <a:lnTo>
                  <a:pt x="168" y="3760"/>
                </a:lnTo>
                <a:lnTo>
                  <a:pt x="132" y="3760"/>
                </a:lnTo>
                <a:lnTo>
                  <a:pt x="91" y="3760"/>
                </a:lnTo>
                <a:lnTo>
                  <a:pt x="91" y="3776"/>
                </a:lnTo>
                <a:lnTo>
                  <a:pt x="242" y="3776"/>
                </a:lnTo>
                <a:lnTo>
                  <a:pt x="242" y="3801"/>
                </a:lnTo>
                <a:lnTo>
                  <a:pt x="242" y="3863"/>
                </a:lnTo>
                <a:lnTo>
                  <a:pt x="381" y="3863"/>
                </a:lnTo>
                <a:lnTo>
                  <a:pt x="381" y="3891"/>
                </a:lnTo>
                <a:lnTo>
                  <a:pt x="381" y="3916"/>
                </a:lnTo>
                <a:lnTo>
                  <a:pt x="381" y="3943"/>
                </a:lnTo>
                <a:lnTo>
                  <a:pt x="381" y="3971"/>
                </a:lnTo>
                <a:lnTo>
                  <a:pt x="403" y="3971"/>
                </a:lnTo>
                <a:lnTo>
                  <a:pt x="403" y="3948"/>
                </a:lnTo>
                <a:lnTo>
                  <a:pt x="403" y="3925"/>
                </a:lnTo>
                <a:lnTo>
                  <a:pt x="685" y="3925"/>
                </a:lnTo>
                <a:lnTo>
                  <a:pt x="685" y="3948"/>
                </a:lnTo>
                <a:lnTo>
                  <a:pt x="685" y="3971"/>
                </a:lnTo>
                <a:lnTo>
                  <a:pt x="703" y="3971"/>
                </a:lnTo>
                <a:lnTo>
                  <a:pt x="703" y="3959"/>
                </a:lnTo>
                <a:lnTo>
                  <a:pt x="879" y="3959"/>
                </a:lnTo>
                <a:lnTo>
                  <a:pt x="879" y="4003"/>
                </a:lnTo>
                <a:lnTo>
                  <a:pt x="993" y="4003"/>
                </a:lnTo>
                <a:lnTo>
                  <a:pt x="993" y="3987"/>
                </a:lnTo>
                <a:lnTo>
                  <a:pt x="923" y="3987"/>
                </a:lnTo>
                <a:lnTo>
                  <a:pt x="923" y="3959"/>
                </a:lnTo>
                <a:lnTo>
                  <a:pt x="1037" y="3959"/>
                </a:lnTo>
                <a:lnTo>
                  <a:pt x="1037" y="3964"/>
                </a:lnTo>
                <a:lnTo>
                  <a:pt x="1037" y="3987"/>
                </a:lnTo>
                <a:lnTo>
                  <a:pt x="1037" y="4003"/>
                </a:lnTo>
                <a:lnTo>
                  <a:pt x="1037" y="4030"/>
                </a:lnTo>
                <a:lnTo>
                  <a:pt x="985" y="4030"/>
                </a:lnTo>
                <a:lnTo>
                  <a:pt x="938" y="4030"/>
                </a:lnTo>
                <a:lnTo>
                  <a:pt x="887" y="4030"/>
                </a:lnTo>
                <a:lnTo>
                  <a:pt x="835" y="4030"/>
                </a:lnTo>
                <a:lnTo>
                  <a:pt x="835" y="3987"/>
                </a:lnTo>
                <a:lnTo>
                  <a:pt x="744" y="3987"/>
                </a:lnTo>
                <a:lnTo>
                  <a:pt x="744" y="4030"/>
                </a:lnTo>
                <a:lnTo>
                  <a:pt x="703" y="4030"/>
                </a:lnTo>
                <a:lnTo>
                  <a:pt x="703" y="3996"/>
                </a:lnTo>
                <a:lnTo>
                  <a:pt x="685" y="3996"/>
                </a:lnTo>
                <a:lnTo>
                  <a:pt x="685" y="4030"/>
                </a:lnTo>
                <a:lnTo>
                  <a:pt x="652" y="4030"/>
                </a:lnTo>
                <a:lnTo>
                  <a:pt x="619" y="4030"/>
                </a:lnTo>
                <a:lnTo>
                  <a:pt x="590" y="4030"/>
                </a:lnTo>
                <a:lnTo>
                  <a:pt x="557" y="4030"/>
                </a:lnTo>
                <a:lnTo>
                  <a:pt x="557" y="3998"/>
                </a:lnTo>
                <a:lnTo>
                  <a:pt x="557" y="3969"/>
                </a:lnTo>
                <a:lnTo>
                  <a:pt x="615" y="3969"/>
                </a:lnTo>
                <a:lnTo>
                  <a:pt x="615" y="3987"/>
                </a:lnTo>
                <a:lnTo>
                  <a:pt x="597" y="3987"/>
                </a:lnTo>
                <a:lnTo>
                  <a:pt x="597" y="4003"/>
                </a:lnTo>
                <a:lnTo>
                  <a:pt x="641" y="4003"/>
                </a:lnTo>
                <a:lnTo>
                  <a:pt x="641" y="3950"/>
                </a:lnTo>
                <a:lnTo>
                  <a:pt x="447" y="3950"/>
                </a:lnTo>
                <a:lnTo>
                  <a:pt x="447" y="4003"/>
                </a:lnTo>
                <a:lnTo>
                  <a:pt x="498" y="4003"/>
                </a:lnTo>
                <a:lnTo>
                  <a:pt x="498" y="3987"/>
                </a:lnTo>
                <a:lnTo>
                  <a:pt x="473" y="3987"/>
                </a:lnTo>
                <a:lnTo>
                  <a:pt x="473" y="3969"/>
                </a:lnTo>
                <a:lnTo>
                  <a:pt x="531" y="3969"/>
                </a:lnTo>
                <a:lnTo>
                  <a:pt x="531" y="3998"/>
                </a:lnTo>
                <a:lnTo>
                  <a:pt x="531" y="4030"/>
                </a:lnTo>
                <a:lnTo>
                  <a:pt x="498" y="4030"/>
                </a:lnTo>
                <a:lnTo>
                  <a:pt x="469" y="4030"/>
                </a:lnTo>
                <a:lnTo>
                  <a:pt x="436" y="4030"/>
                </a:lnTo>
                <a:lnTo>
                  <a:pt x="403" y="4030"/>
                </a:lnTo>
                <a:lnTo>
                  <a:pt x="403" y="3996"/>
                </a:lnTo>
                <a:lnTo>
                  <a:pt x="381" y="3996"/>
                </a:lnTo>
                <a:lnTo>
                  <a:pt x="381" y="4012"/>
                </a:lnTo>
                <a:lnTo>
                  <a:pt x="381" y="4030"/>
                </a:lnTo>
                <a:lnTo>
                  <a:pt x="0" y="4030"/>
                </a:lnTo>
                <a:lnTo>
                  <a:pt x="0" y="4012"/>
                </a:lnTo>
                <a:lnTo>
                  <a:pt x="0" y="3776"/>
                </a:lnTo>
                <a:lnTo>
                  <a:pt x="47" y="3776"/>
                </a:lnTo>
                <a:close/>
                <a:moveTo>
                  <a:pt x="278" y="3959"/>
                </a:moveTo>
                <a:lnTo>
                  <a:pt x="278" y="3927"/>
                </a:lnTo>
                <a:lnTo>
                  <a:pt x="242" y="3927"/>
                </a:lnTo>
                <a:lnTo>
                  <a:pt x="242" y="3959"/>
                </a:lnTo>
                <a:lnTo>
                  <a:pt x="278" y="3959"/>
                </a:lnTo>
                <a:close/>
                <a:moveTo>
                  <a:pt x="5254" y="4003"/>
                </a:moveTo>
                <a:lnTo>
                  <a:pt x="4961" y="4003"/>
                </a:lnTo>
                <a:lnTo>
                  <a:pt x="4961" y="3886"/>
                </a:lnTo>
                <a:lnTo>
                  <a:pt x="5056" y="3886"/>
                </a:lnTo>
                <a:lnTo>
                  <a:pt x="5056" y="3904"/>
                </a:lnTo>
                <a:lnTo>
                  <a:pt x="5020" y="3904"/>
                </a:lnTo>
                <a:lnTo>
                  <a:pt x="4990" y="3904"/>
                </a:lnTo>
                <a:lnTo>
                  <a:pt x="4990" y="3982"/>
                </a:lnTo>
                <a:lnTo>
                  <a:pt x="5042" y="3982"/>
                </a:lnTo>
                <a:lnTo>
                  <a:pt x="5097" y="3982"/>
                </a:lnTo>
                <a:lnTo>
                  <a:pt x="5097" y="3886"/>
                </a:lnTo>
                <a:lnTo>
                  <a:pt x="5221" y="3886"/>
                </a:lnTo>
                <a:lnTo>
                  <a:pt x="5221" y="3852"/>
                </a:lnTo>
                <a:lnTo>
                  <a:pt x="5221" y="3819"/>
                </a:lnTo>
                <a:lnTo>
                  <a:pt x="5185" y="3819"/>
                </a:lnTo>
                <a:lnTo>
                  <a:pt x="5148" y="3819"/>
                </a:lnTo>
                <a:lnTo>
                  <a:pt x="5148" y="3840"/>
                </a:lnTo>
                <a:lnTo>
                  <a:pt x="5188" y="3840"/>
                </a:lnTo>
                <a:lnTo>
                  <a:pt x="5188" y="3863"/>
                </a:lnTo>
                <a:lnTo>
                  <a:pt x="5097" y="3863"/>
                </a:lnTo>
                <a:lnTo>
                  <a:pt x="5097" y="3801"/>
                </a:lnTo>
                <a:lnTo>
                  <a:pt x="5254" y="3801"/>
                </a:lnTo>
                <a:lnTo>
                  <a:pt x="5254" y="3904"/>
                </a:lnTo>
                <a:lnTo>
                  <a:pt x="5122" y="3904"/>
                </a:lnTo>
                <a:lnTo>
                  <a:pt x="5122" y="3925"/>
                </a:lnTo>
                <a:lnTo>
                  <a:pt x="5122" y="3946"/>
                </a:lnTo>
                <a:lnTo>
                  <a:pt x="5122" y="3964"/>
                </a:lnTo>
                <a:lnTo>
                  <a:pt x="5122" y="3985"/>
                </a:lnTo>
                <a:lnTo>
                  <a:pt x="5225" y="3985"/>
                </a:lnTo>
                <a:lnTo>
                  <a:pt x="5225" y="3964"/>
                </a:lnTo>
                <a:lnTo>
                  <a:pt x="5225" y="3946"/>
                </a:lnTo>
                <a:lnTo>
                  <a:pt x="5196" y="3946"/>
                </a:lnTo>
                <a:lnTo>
                  <a:pt x="5196" y="3964"/>
                </a:lnTo>
                <a:lnTo>
                  <a:pt x="5163" y="3964"/>
                </a:lnTo>
                <a:lnTo>
                  <a:pt x="5163" y="3927"/>
                </a:lnTo>
                <a:lnTo>
                  <a:pt x="5254" y="3927"/>
                </a:lnTo>
                <a:lnTo>
                  <a:pt x="5254" y="4003"/>
                </a:lnTo>
                <a:close/>
                <a:moveTo>
                  <a:pt x="5251" y="3776"/>
                </a:moveTo>
                <a:lnTo>
                  <a:pt x="5251" y="3760"/>
                </a:lnTo>
                <a:lnTo>
                  <a:pt x="5298" y="3760"/>
                </a:lnTo>
                <a:lnTo>
                  <a:pt x="5298" y="3741"/>
                </a:lnTo>
                <a:lnTo>
                  <a:pt x="5298" y="3721"/>
                </a:lnTo>
                <a:lnTo>
                  <a:pt x="5298" y="3700"/>
                </a:lnTo>
                <a:lnTo>
                  <a:pt x="5298" y="3682"/>
                </a:lnTo>
                <a:lnTo>
                  <a:pt x="5247" y="3682"/>
                </a:lnTo>
                <a:lnTo>
                  <a:pt x="5199" y="3682"/>
                </a:lnTo>
                <a:lnTo>
                  <a:pt x="5199" y="3718"/>
                </a:lnTo>
                <a:lnTo>
                  <a:pt x="5229" y="3718"/>
                </a:lnTo>
                <a:lnTo>
                  <a:pt x="5229" y="3707"/>
                </a:lnTo>
                <a:lnTo>
                  <a:pt x="5254" y="3707"/>
                </a:lnTo>
                <a:lnTo>
                  <a:pt x="5254" y="3735"/>
                </a:lnTo>
                <a:lnTo>
                  <a:pt x="5170" y="3735"/>
                </a:lnTo>
                <a:lnTo>
                  <a:pt x="5170" y="3613"/>
                </a:lnTo>
                <a:lnTo>
                  <a:pt x="5254" y="3613"/>
                </a:lnTo>
                <a:lnTo>
                  <a:pt x="5254" y="3638"/>
                </a:lnTo>
                <a:lnTo>
                  <a:pt x="5229" y="3638"/>
                </a:lnTo>
                <a:lnTo>
                  <a:pt x="5229" y="3629"/>
                </a:lnTo>
                <a:lnTo>
                  <a:pt x="5199" y="3629"/>
                </a:lnTo>
                <a:lnTo>
                  <a:pt x="5199" y="3666"/>
                </a:lnTo>
                <a:lnTo>
                  <a:pt x="5247" y="3666"/>
                </a:lnTo>
                <a:lnTo>
                  <a:pt x="5298" y="3666"/>
                </a:lnTo>
                <a:lnTo>
                  <a:pt x="5298" y="3645"/>
                </a:lnTo>
                <a:lnTo>
                  <a:pt x="5298" y="3624"/>
                </a:lnTo>
                <a:lnTo>
                  <a:pt x="5298" y="3606"/>
                </a:lnTo>
                <a:lnTo>
                  <a:pt x="5298" y="3585"/>
                </a:lnTo>
                <a:lnTo>
                  <a:pt x="5243" y="3585"/>
                </a:lnTo>
                <a:lnTo>
                  <a:pt x="5243" y="3574"/>
                </a:lnTo>
                <a:lnTo>
                  <a:pt x="5298" y="3574"/>
                </a:lnTo>
                <a:lnTo>
                  <a:pt x="5298" y="3549"/>
                </a:lnTo>
                <a:lnTo>
                  <a:pt x="5229" y="3549"/>
                </a:lnTo>
                <a:lnTo>
                  <a:pt x="5229" y="3491"/>
                </a:lnTo>
                <a:lnTo>
                  <a:pt x="5254" y="3491"/>
                </a:lnTo>
                <a:lnTo>
                  <a:pt x="5298" y="3491"/>
                </a:lnTo>
                <a:lnTo>
                  <a:pt x="5298" y="3464"/>
                </a:lnTo>
                <a:lnTo>
                  <a:pt x="5298" y="3393"/>
                </a:lnTo>
                <a:lnTo>
                  <a:pt x="5298" y="3365"/>
                </a:lnTo>
                <a:lnTo>
                  <a:pt x="5254" y="3365"/>
                </a:lnTo>
                <a:lnTo>
                  <a:pt x="5229" y="3365"/>
                </a:lnTo>
                <a:lnTo>
                  <a:pt x="5192" y="3365"/>
                </a:lnTo>
                <a:lnTo>
                  <a:pt x="5185" y="3365"/>
                </a:lnTo>
                <a:lnTo>
                  <a:pt x="5185" y="3439"/>
                </a:lnTo>
                <a:lnTo>
                  <a:pt x="5229" y="3439"/>
                </a:lnTo>
                <a:lnTo>
                  <a:pt x="5229" y="3393"/>
                </a:lnTo>
                <a:lnTo>
                  <a:pt x="5254" y="3393"/>
                </a:lnTo>
                <a:lnTo>
                  <a:pt x="5254" y="3464"/>
                </a:lnTo>
                <a:lnTo>
                  <a:pt x="5185" y="3464"/>
                </a:lnTo>
                <a:lnTo>
                  <a:pt x="5185" y="3574"/>
                </a:lnTo>
                <a:lnTo>
                  <a:pt x="5203" y="3574"/>
                </a:lnTo>
                <a:lnTo>
                  <a:pt x="5203" y="3585"/>
                </a:lnTo>
                <a:lnTo>
                  <a:pt x="5166" y="3585"/>
                </a:lnTo>
                <a:lnTo>
                  <a:pt x="5130" y="3585"/>
                </a:lnTo>
                <a:lnTo>
                  <a:pt x="5130" y="3760"/>
                </a:lnTo>
                <a:lnTo>
                  <a:pt x="5166" y="3760"/>
                </a:lnTo>
                <a:lnTo>
                  <a:pt x="5207" y="3760"/>
                </a:lnTo>
                <a:lnTo>
                  <a:pt x="5207" y="3776"/>
                </a:lnTo>
                <a:lnTo>
                  <a:pt x="5056" y="3776"/>
                </a:lnTo>
                <a:lnTo>
                  <a:pt x="5056" y="3801"/>
                </a:lnTo>
                <a:lnTo>
                  <a:pt x="5056" y="3863"/>
                </a:lnTo>
                <a:lnTo>
                  <a:pt x="4917" y="3863"/>
                </a:lnTo>
                <a:lnTo>
                  <a:pt x="4917" y="3891"/>
                </a:lnTo>
                <a:lnTo>
                  <a:pt x="4917" y="3916"/>
                </a:lnTo>
                <a:lnTo>
                  <a:pt x="4917" y="3943"/>
                </a:lnTo>
                <a:lnTo>
                  <a:pt x="4917" y="3971"/>
                </a:lnTo>
                <a:lnTo>
                  <a:pt x="4895" y="3971"/>
                </a:lnTo>
                <a:lnTo>
                  <a:pt x="4895" y="3948"/>
                </a:lnTo>
                <a:lnTo>
                  <a:pt x="4895" y="3925"/>
                </a:lnTo>
                <a:lnTo>
                  <a:pt x="4613" y="3925"/>
                </a:lnTo>
                <a:lnTo>
                  <a:pt x="4613" y="3948"/>
                </a:lnTo>
                <a:lnTo>
                  <a:pt x="4613" y="3971"/>
                </a:lnTo>
                <a:lnTo>
                  <a:pt x="4595" y="3971"/>
                </a:lnTo>
                <a:lnTo>
                  <a:pt x="4595" y="3959"/>
                </a:lnTo>
                <a:lnTo>
                  <a:pt x="4419" y="3959"/>
                </a:lnTo>
                <a:lnTo>
                  <a:pt x="4419" y="4003"/>
                </a:lnTo>
                <a:lnTo>
                  <a:pt x="4305" y="4003"/>
                </a:lnTo>
                <a:lnTo>
                  <a:pt x="4305" y="3987"/>
                </a:lnTo>
                <a:lnTo>
                  <a:pt x="4375" y="3987"/>
                </a:lnTo>
                <a:lnTo>
                  <a:pt x="4375" y="3959"/>
                </a:lnTo>
                <a:lnTo>
                  <a:pt x="4261" y="3959"/>
                </a:lnTo>
                <a:lnTo>
                  <a:pt x="4261" y="3964"/>
                </a:lnTo>
                <a:lnTo>
                  <a:pt x="4261" y="3987"/>
                </a:lnTo>
                <a:lnTo>
                  <a:pt x="4261" y="4003"/>
                </a:lnTo>
                <a:lnTo>
                  <a:pt x="4261" y="4030"/>
                </a:lnTo>
                <a:lnTo>
                  <a:pt x="4313" y="4030"/>
                </a:lnTo>
                <a:lnTo>
                  <a:pt x="4360" y="4030"/>
                </a:lnTo>
                <a:lnTo>
                  <a:pt x="4411" y="4030"/>
                </a:lnTo>
                <a:lnTo>
                  <a:pt x="4463" y="4030"/>
                </a:lnTo>
                <a:lnTo>
                  <a:pt x="4463" y="3987"/>
                </a:lnTo>
                <a:lnTo>
                  <a:pt x="4554" y="3987"/>
                </a:lnTo>
                <a:lnTo>
                  <a:pt x="4554" y="4030"/>
                </a:lnTo>
                <a:lnTo>
                  <a:pt x="4595" y="4030"/>
                </a:lnTo>
                <a:lnTo>
                  <a:pt x="4595" y="3996"/>
                </a:lnTo>
                <a:lnTo>
                  <a:pt x="4613" y="3996"/>
                </a:lnTo>
                <a:lnTo>
                  <a:pt x="4613" y="4030"/>
                </a:lnTo>
                <a:lnTo>
                  <a:pt x="4646" y="4030"/>
                </a:lnTo>
                <a:lnTo>
                  <a:pt x="4679" y="4030"/>
                </a:lnTo>
                <a:lnTo>
                  <a:pt x="4708" y="4030"/>
                </a:lnTo>
                <a:lnTo>
                  <a:pt x="4741" y="4030"/>
                </a:lnTo>
                <a:lnTo>
                  <a:pt x="4741" y="3998"/>
                </a:lnTo>
                <a:lnTo>
                  <a:pt x="4741" y="3969"/>
                </a:lnTo>
                <a:lnTo>
                  <a:pt x="4683" y="3969"/>
                </a:lnTo>
                <a:lnTo>
                  <a:pt x="4683" y="3987"/>
                </a:lnTo>
                <a:lnTo>
                  <a:pt x="4701" y="3987"/>
                </a:lnTo>
                <a:lnTo>
                  <a:pt x="4701" y="4003"/>
                </a:lnTo>
                <a:lnTo>
                  <a:pt x="4657" y="4003"/>
                </a:lnTo>
                <a:lnTo>
                  <a:pt x="4657" y="3950"/>
                </a:lnTo>
                <a:lnTo>
                  <a:pt x="4851" y="3950"/>
                </a:lnTo>
                <a:lnTo>
                  <a:pt x="4851" y="4003"/>
                </a:lnTo>
                <a:lnTo>
                  <a:pt x="4800" y="4003"/>
                </a:lnTo>
                <a:lnTo>
                  <a:pt x="4800" y="3987"/>
                </a:lnTo>
                <a:lnTo>
                  <a:pt x="4825" y="3987"/>
                </a:lnTo>
                <a:lnTo>
                  <a:pt x="4825" y="3969"/>
                </a:lnTo>
                <a:lnTo>
                  <a:pt x="4767" y="3969"/>
                </a:lnTo>
                <a:lnTo>
                  <a:pt x="4767" y="3998"/>
                </a:lnTo>
                <a:lnTo>
                  <a:pt x="4767" y="4030"/>
                </a:lnTo>
                <a:lnTo>
                  <a:pt x="4800" y="4030"/>
                </a:lnTo>
                <a:lnTo>
                  <a:pt x="4829" y="4030"/>
                </a:lnTo>
                <a:lnTo>
                  <a:pt x="4862" y="4030"/>
                </a:lnTo>
                <a:lnTo>
                  <a:pt x="4895" y="4030"/>
                </a:lnTo>
                <a:lnTo>
                  <a:pt x="4895" y="3996"/>
                </a:lnTo>
                <a:lnTo>
                  <a:pt x="4917" y="3996"/>
                </a:lnTo>
                <a:lnTo>
                  <a:pt x="4917" y="4012"/>
                </a:lnTo>
                <a:lnTo>
                  <a:pt x="4917" y="4030"/>
                </a:lnTo>
                <a:lnTo>
                  <a:pt x="5298" y="4030"/>
                </a:lnTo>
                <a:lnTo>
                  <a:pt x="5298" y="4012"/>
                </a:lnTo>
                <a:lnTo>
                  <a:pt x="5298" y="3776"/>
                </a:lnTo>
                <a:lnTo>
                  <a:pt x="5251" y="3776"/>
                </a:lnTo>
                <a:close/>
                <a:moveTo>
                  <a:pt x="5020" y="3959"/>
                </a:moveTo>
                <a:lnTo>
                  <a:pt x="5020" y="3927"/>
                </a:lnTo>
                <a:lnTo>
                  <a:pt x="5056" y="3927"/>
                </a:lnTo>
                <a:lnTo>
                  <a:pt x="5056" y="3959"/>
                </a:lnTo>
                <a:lnTo>
                  <a:pt x="5020" y="3959"/>
                </a:lnTo>
                <a:close/>
                <a:moveTo>
                  <a:pt x="0" y="3342"/>
                </a:moveTo>
                <a:lnTo>
                  <a:pt x="0" y="688"/>
                </a:lnTo>
                <a:lnTo>
                  <a:pt x="51" y="688"/>
                </a:lnTo>
                <a:lnTo>
                  <a:pt x="51" y="3342"/>
                </a:lnTo>
                <a:lnTo>
                  <a:pt x="0" y="3342"/>
                </a:lnTo>
                <a:close/>
                <a:moveTo>
                  <a:pt x="5247" y="3342"/>
                </a:moveTo>
                <a:lnTo>
                  <a:pt x="5247" y="688"/>
                </a:lnTo>
                <a:lnTo>
                  <a:pt x="5298" y="688"/>
                </a:lnTo>
                <a:lnTo>
                  <a:pt x="5298" y="3342"/>
                </a:lnTo>
                <a:lnTo>
                  <a:pt x="5247" y="3342"/>
                </a:lnTo>
                <a:close/>
                <a:moveTo>
                  <a:pt x="1062" y="0"/>
                </a:moveTo>
                <a:lnTo>
                  <a:pt x="4236" y="0"/>
                </a:lnTo>
                <a:lnTo>
                  <a:pt x="4236" y="32"/>
                </a:lnTo>
                <a:lnTo>
                  <a:pt x="1062" y="32"/>
                </a:lnTo>
                <a:lnTo>
                  <a:pt x="1062" y="0"/>
                </a:lnTo>
                <a:close/>
                <a:moveTo>
                  <a:pt x="44" y="27"/>
                </a:moveTo>
                <a:lnTo>
                  <a:pt x="337" y="27"/>
                </a:lnTo>
                <a:lnTo>
                  <a:pt x="337" y="144"/>
                </a:lnTo>
                <a:lnTo>
                  <a:pt x="242" y="144"/>
                </a:lnTo>
                <a:lnTo>
                  <a:pt x="242" y="126"/>
                </a:lnTo>
                <a:lnTo>
                  <a:pt x="278" y="126"/>
                </a:lnTo>
                <a:lnTo>
                  <a:pt x="308" y="126"/>
                </a:lnTo>
                <a:lnTo>
                  <a:pt x="308" y="48"/>
                </a:lnTo>
                <a:lnTo>
                  <a:pt x="256" y="48"/>
                </a:lnTo>
                <a:lnTo>
                  <a:pt x="201" y="48"/>
                </a:lnTo>
                <a:lnTo>
                  <a:pt x="201" y="144"/>
                </a:lnTo>
                <a:lnTo>
                  <a:pt x="77" y="144"/>
                </a:lnTo>
                <a:lnTo>
                  <a:pt x="77" y="178"/>
                </a:lnTo>
                <a:lnTo>
                  <a:pt x="77" y="211"/>
                </a:lnTo>
                <a:lnTo>
                  <a:pt x="113" y="211"/>
                </a:lnTo>
                <a:lnTo>
                  <a:pt x="150" y="211"/>
                </a:lnTo>
                <a:lnTo>
                  <a:pt x="150" y="190"/>
                </a:lnTo>
                <a:lnTo>
                  <a:pt x="110" y="190"/>
                </a:lnTo>
                <a:lnTo>
                  <a:pt x="110" y="167"/>
                </a:lnTo>
                <a:lnTo>
                  <a:pt x="201" y="167"/>
                </a:lnTo>
                <a:lnTo>
                  <a:pt x="201" y="229"/>
                </a:lnTo>
                <a:lnTo>
                  <a:pt x="44" y="229"/>
                </a:lnTo>
                <a:lnTo>
                  <a:pt x="44" y="126"/>
                </a:lnTo>
                <a:lnTo>
                  <a:pt x="176" y="126"/>
                </a:lnTo>
                <a:lnTo>
                  <a:pt x="176" y="105"/>
                </a:lnTo>
                <a:lnTo>
                  <a:pt x="176" y="84"/>
                </a:lnTo>
                <a:lnTo>
                  <a:pt x="176" y="66"/>
                </a:lnTo>
                <a:lnTo>
                  <a:pt x="176" y="45"/>
                </a:lnTo>
                <a:lnTo>
                  <a:pt x="73" y="45"/>
                </a:lnTo>
                <a:lnTo>
                  <a:pt x="73" y="66"/>
                </a:lnTo>
                <a:lnTo>
                  <a:pt x="73" y="84"/>
                </a:lnTo>
                <a:lnTo>
                  <a:pt x="102" y="84"/>
                </a:lnTo>
                <a:lnTo>
                  <a:pt x="102" y="66"/>
                </a:lnTo>
                <a:lnTo>
                  <a:pt x="135" y="66"/>
                </a:lnTo>
                <a:lnTo>
                  <a:pt x="135" y="103"/>
                </a:lnTo>
                <a:lnTo>
                  <a:pt x="44" y="103"/>
                </a:lnTo>
                <a:lnTo>
                  <a:pt x="44" y="27"/>
                </a:lnTo>
                <a:close/>
                <a:moveTo>
                  <a:pt x="47" y="254"/>
                </a:moveTo>
                <a:lnTo>
                  <a:pt x="47" y="270"/>
                </a:lnTo>
                <a:lnTo>
                  <a:pt x="0" y="270"/>
                </a:lnTo>
                <a:lnTo>
                  <a:pt x="0" y="289"/>
                </a:lnTo>
                <a:lnTo>
                  <a:pt x="0" y="309"/>
                </a:lnTo>
                <a:lnTo>
                  <a:pt x="0" y="330"/>
                </a:lnTo>
                <a:lnTo>
                  <a:pt x="0" y="348"/>
                </a:lnTo>
                <a:lnTo>
                  <a:pt x="51" y="348"/>
                </a:lnTo>
                <a:lnTo>
                  <a:pt x="99" y="348"/>
                </a:lnTo>
                <a:lnTo>
                  <a:pt x="99" y="312"/>
                </a:lnTo>
                <a:lnTo>
                  <a:pt x="69" y="312"/>
                </a:lnTo>
                <a:lnTo>
                  <a:pt x="69" y="323"/>
                </a:lnTo>
                <a:lnTo>
                  <a:pt x="44" y="323"/>
                </a:lnTo>
                <a:lnTo>
                  <a:pt x="44" y="295"/>
                </a:lnTo>
                <a:lnTo>
                  <a:pt x="128" y="295"/>
                </a:lnTo>
                <a:lnTo>
                  <a:pt x="128" y="417"/>
                </a:lnTo>
                <a:lnTo>
                  <a:pt x="44" y="417"/>
                </a:lnTo>
                <a:lnTo>
                  <a:pt x="44" y="392"/>
                </a:lnTo>
                <a:lnTo>
                  <a:pt x="69" y="392"/>
                </a:lnTo>
                <a:lnTo>
                  <a:pt x="69" y="401"/>
                </a:lnTo>
                <a:lnTo>
                  <a:pt x="99" y="401"/>
                </a:lnTo>
                <a:lnTo>
                  <a:pt x="99" y="364"/>
                </a:lnTo>
                <a:lnTo>
                  <a:pt x="51" y="364"/>
                </a:lnTo>
                <a:lnTo>
                  <a:pt x="0" y="364"/>
                </a:lnTo>
                <a:lnTo>
                  <a:pt x="0" y="385"/>
                </a:lnTo>
                <a:lnTo>
                  <a:pt x="0" y="406"/>
                </a:lnTo>
                <a:lnTo>
                  <a:pt x="0" y="424"/>
                </a:lnTo>
                <a:lnTo>
                  <a:pt x="0" y="445"/>
                </a:lnTo>
                <a:lnTo>
                  <a:pt x="55" y="445"/>
                </a:lnTo>
                <a:lnTo>
                  <a:pt x="55" y="456"/>
                </a:lnTo>
                <a:lnTo>
                  <a:pt x="0" y="456"/>
                </a:lnTo>
                <a:lnTo>
                  <a:pt x="0" y="481"/>
                </a:lnTo>
                <a:lnTo>
                  <a:pt x="69" y="481"/>
                </a:lnTo>
                <a:lnTo>
                  <a:pt x="69" y="539"/>
                </a:lnTo>
                <a:lnTo>
                  <a:pt x="44" y="539"/>
                </a:lnTo>
                <a:lnTo>
                  <a:pt x="0" y="539"/>
                </a:lnTo>
                <a:lnTo>
                  <a:pt x="0" y="566"/>
                </a:lnTo>
                <a:lnTo>
                  <a:pt x="0" y="637"/>
                </a:lnTo>
                <a:lnTo>
                  <a:pt x="0" y="665"/>
                </a:lnTo>
                <a:lnTo>
                  <a:pt x="44" y="665"/>
                </a:lnTo>
                <a:lnTo>
                  <a:pt x="69" y="665"/>
                </a:lnTo>
                <a:lnTo>
                  <a:pt x="106" y="665"/>
                </a:lnTo>
                <a:lnTo>
                  <a:pt x="113" y="665"/>
                </a:lnTo>
                <a:lnTo>
                  <a:pt x="113" y="591"/>
                </a:lnTo>
                <a:lnTo>
                  <a:pt x="69" y="591"/>
                </a:lnTo>
                <a:lnTo>
                  <a:pt x="69" y="637"/>
                </a:lnTo>
                <a:lnTo>
                  <a:pt x="44" y="637"/>
                </a:lnTo>
                <a:lnTo>
                  <a:pt x="44" y="566"/>
                </a:lnTo>
                <a:lnTo>
                  <a:pt x="113" y="566"/>
                </a:lnTo>
                <a:lnTo>
                  <a:pt x="113" y="456"/>
                </a:lnTo>
                <a:lnTo>
                  <a:pt x="95" y="456"/>
                </a:lnTo>
                <a:lnTo>
                  <a:pt x="95" y="445"/>
                </a:lnTo>
                <a:lnTo>
                  <a:pt x="132" y="445"/>
                </a:lnTo>
                <a:lnTo>
                  <a:pt x="168" y="445"/>
                </a:lnTo>
                <a:lnTo>
                  <a:pt x="168" y="270"/>
                </a:lnTo>
                <a:lnTo>
                  <a:pt x="132" y="270"/>
                </a:lnTo>
                <a:lnTo>
                  <a:pt x="91" y="270"/>
                </a:lnTo>
                <a:lnTo>
                  <a:pt x="91" y="254"/>
                </a:lnTo>
                <a:lnTo>
                  <a:pt x="242" y="254"/>
                </a:lnTo>
                <a:lnTo>
                  <a:pt x="242" y="229"/>
                </a:lnTo>
                <a:lnTo>
                  <a:pt x="242" y="167"/>
                </a:lnTo>
                <a:lnTo>
                  <a:pt x="381" y="167"/>
                </a:lnTo>
                <a:lnTo>
                  <a:pt x="381" y="139"/>
                </a:lnTo>
                <a:lnTo>
                  <a:pt x="381" y="114"/>
                </a:lnTo>
                <a:lnTo>
                  <a:pt x="381" y="87"/>
                </a:lnTo>
                <a:lnTo>
                  <a:pt x="381" y="59"/>
                </a:lnTo>
                <a:lnTo>
                  <a:pt x="403" y="59"/>
                </a:lnTo>
                <a:lnTo>
                  <a:pt x="403" y="82"/>
                </a:lnTo>
                <a:lnTo>
                  <a:pt x="403" y="105"/>
                </a:lnTo>
                <a:lnTo>
                  <a:pt x="685" y="105"/>
                </a:lnTo>
                <a:lnTo>
                  <a:pt x="685" y="82"/>
                </a:lnTo>
                <a:lnTo>
                  <a:pt x="685" y="59"/>
                </a:lnTo>
                <a:lnTo>
                  <a:pt x="703" y="59"/>
                </a:lnTo>
                <a:lnTo>
                  <a:pt x="703" y="71"/>
                </a:lnTo>
                <a:lnTo>
                  <a:pt x="879" y="71"/>
                </a:lnTo>
                <a:lnTo>
                  <a:pt x="879" y="27"/>
                </a:lnTo>
                <a:lnTo>
                  <a:pt x="993" y="27"/>
                </a:lnTo>
                <a:lnTo>
                  <a:pt x="993" y="43"/>
                </a:lnTo>
                <a:lnTo>
                  <a:pt x="923" y="43"/>
                </a:lnTo>
                <a:lnTo>
                  <a:pt x="923" y="71"/>
                </a:lnTo>
                <a:lnTo>
                  <a:pt x="1037" y="71"/>
                </a:lnTo>
                <a:lnTo>
                  <a:pt x="1037" y="66"/>
                </a:lnTo>
                <a:lnTo>
                  <a:pt x="1037" y="43"/>
                </a:lnTo>
                <a:lnTo>
                  <a:pt x="1037" y="27"/>
                </a:lnTo>
                <a:lnTo>
                  <a:pt x="1037" y="0"/>
                </a:lnTo>
                <a:lnTo>
                  <a:pt x="985" y="0"/>
                </a:lnTo>
                <a:lnTo>
                  <a:pt x="938" y="0"/>
                </a:lnTo>
                <a:lnTo>
                  <a:pt x="887" y="0"/>
                </a:lnTo>
                <a:lnTo>
                  <a:pt x="835" y="0"/>
                </a:lnTo>
                <a:lnTo>
                  <a:pt x="835" y="43"/>
                </a:lnTo>
                <a:lnTo>
                  <a:pt x="744" y="43"/>
                </a:lnTo>
                <a:lnTo>
                  <a:pt x="744" y="0"/>
                </a:lnTo>
                <a:lnTo>
                  <a:pt x="703" y="0"/>
                </a:lnTo>
                <a:lnTo>
                  <a:pt x="703" y="34"/>
                </a:lnTo>
                <a:lnTo>
                  <a:pt x="685" y="34"/>
                </a:lnTo>
                <a:lnTo>
                  <a:pt x="685" y="0"/>
                </a:lnTo>
                <a:lnTo>
                  <a:pt x="652" y="0"/>
                </a:lnTo>
                <a:lnTo>
                  <a:pt x="619" y="0"/>
                </a:lnTo>
                <a:lnTo>
                  <a:pt x="590" y="0"/>
                </a:lnTo>
                <a:lnTo>
                  <a:pt x="557" y="0"/>
                </a:lnTo>
                <a:lnTo>
                  <a:pt x="557" y="32"/>
                </a:lnTo>
                <a:lnTo>
                  <a:pt x="557" y="61"/>
                </a:lnTo>
                <a:lnTo>
                  <a:pt x="615" y="61"/>
                </a:lnTo>
                <a:lnTo>
                  <a:pt x="615" y="43"/>
                </a:lnTo>
                <a:lnTo>
                  <a:pt x="597" y="43"/>
                </a:lnTo>
                <a:lnTo>
                  <a:pt x="597" y="27"/>
                </a:lnTo>
                <a:lnTo>
                  <a:pt x="641" y="27"/>
                </a:lnTo>
                <a:lnTo>
                  <a:pt x="641" y="80"/>
                </a:lnTo>
                <a:lnTo>
                  <a:pt x="447" y="80"/>
                </a:lnTo>
                <a:lnTo>
                  <a:pt x="447" y="27"/>
                </a:lnTo>
                <a:lnTo>
                  <a:pt x="498" y="27"/>
                </a:lnTo>
                <a:lnTo>
                  <a:pt x="498" y="43"/>
                </a:lnTo>
                <a:lnTo>
                  <a:pt x="473" y="43"/>
                </a:lnTo>
                <a:lnTo>
                  <a:pt x="473" y="61"/>
                </a:lnTo>
                <a:lnTo>
                  <a:pt x="531" y="61"/>
                </a:lnTo>
                <a:lnTo>
                  <a:pt x="531" y="32"/>
                </a:lnTo>
                <a:lnTo>
                  <a:pt x="531" y="0"/>
                </a:lnTo>
                <a:lnTo>
                  <a:pt x="498" y="0"/>
                </a:lnTo>
                <a:lnTo>
                  <a:pt x="469" y="0"/>
                </a:lnTo>
                <a:lnTo>
                  <a:pt x="436" y="0"/>
                </a:lnTo>
                <a:lnTo>
                  <a:pt x="403" y="0"/>
                </a:lnTo>
                <a:lnTo>
                  <a:pt x="403" y="34"/>
                </a:lnTo>
                <a:lnTo>
                  <a:pt x="381" y="34"/>
                </a:lnTo>
                <a:lnTo>
                  <a:pt x="381" y="18"/>
                </a:lnTo>
                <a:lnTo>
                  <a:pt x="381" y="0"/>
                </a:lnTo>
                <a:lnTo>
                  <a:pt x="0" y="0"/>
                </a:lnTo>
                <a:lnTo>
                  <a:pt x="0" y="18"/>
                </a:lnTo>
                <a:lnTo>
                  <a:pt x="0" y="254"/>
                </a:lnTo>
                <a:lnTo>
                  <a:pt x="47" y="254"/>
                </a:lnTo>
                <a:close/>
                <a:moveTo>
                  <a:pt x="278" y="71"/>
                </a:moveTo>
                <a:lnTo>
                  <a:pt x="278" y="103"/>
                </a:lnTo>
                <a:lnTo>
                  <a:pt x="242" y="103"/>
                </a:lnTo>
                <a:lnTo>
                  <a:pt x="242" y="71"/>
                </a:lnTo>
                <a:lnTo>
                  <a:pt x="278" y="71"/>
                </a:lnTo>
                <a:close/>
                <a:moveTo>
                  <a:pt x="5254" y="27"/>
                </a:moveTo>
                <a:lnTo>
                  <a:pt x="4961" y="27"/>
                </a:lnTo>
                <a:lnTo>
                  <a:pt x="4961" y="144"/>
                </a:lnTo>
                <a:lnTo>
                  <a:pt x="5056" y="144"/>
                </a:lnTo>
                <a:lnTo>
                  <a:pt x="5056" y="126"/>
                </a:lnTo>
                <a:lnTo>
                  <a:pt x="5020" y="126"/>
                </a:lnTo>
                <a:lnTo>
                  <a:pt x="4990" y="126"/>
                </a:lnTo>
                <a:lnTo>
                  <a:pt x="4990" y="48"/>
                </a:lnTo>
                <a:lnTo>
                  <a:pt x="5042" y="48"/>
                </a:lnTo>
                <a:lnTo>
                  <a:pt x="5097" y="48"/>
                </a:lnTo>
                <a:lnTo>
                  <a:pt x="5097" y="144"/>
                </a:lnTo>
                <a:lnTo>
                  <a:pt x="5221" y="144"/>
                </a:lnTo>
                <a:lnTo>
                  <a:pt x="5221" y="178"/>
                </a:lnTo>
                <a:lnTo>
                  <a:pt x="5221" y="211"/>
                </a:lnTo>
                <a:lnTo>
                  <a:pt x="5185" y="211"/>
                </a:lnTo>
                <a:lnTo>
                  <a:pt x="5148" y="211"/>
                </a:lnTo>
                <a:lnTo>
                  <a:pt x="5148" y="190"/>
                </a:lnTo>
                <a:lnTo>
                  <a:pt x="5188" y="190"/>
                </a:lnTo>
                <a:lnTo>
                  <a:pt x="5188" y="167"/>
                </a:lnTo>
                <a:lnTo>
                  <a:pt x="5097" y="167"/>
                </a:lnTo>
                <a:lnTo>
                  <a:pt x="5097" y="229"/>
                </a:lnTo>
                <a:lnTo>
                  <a:pt x="5254" y="229"/>
                </a:lnTo>
                <a:lnTo>
                  <a:pt x="5254" y="126"/>
                </a:lnTo>
                <a:lnTo>
                  <a:pt x="5122" y="126"/>
                </a:lnTo>
                <a:lnTo>
                  <a:pt x="5122" y="105"/>
                </a:lnTo>
                <a:lnTo>
                  <a:pt x="5122" y="84"/>
                </a:lnTo>
                <a:lnTo>
                  <a:pt x="5122" y="66"/>
                </a:lnTo>
                <a:lnTo>
                  <a:pt x="5122" y="45"/>
                </a:lnTo>
                <a:lnTo>
                  <a:pt x="5225" y="45"/>
                </a:lnTo>
                <a:lnTo>
                  <a:pt x="5225" y="66"/>
                </a:lnTo>
                <a:lnTo>
                  <a:pt x="5225" y="84"/>
                </a:lnTo>
                <a:lnTo>
                  <a:pt x="5196" y="84"/>
                </a:lnTo>
                <a:lnTo>
                  <a:pt x="5196" y="66"/>
                </a:lnTo>
                <a:lnTo>
                  <a:pt x="5163" y="66"/>
                </a:lnTo>
                <a:lnTo>
                  <a:pt x="5163" y="103"/>
                </a:lnTo>
                <a:lnTo>
                  <a:pt x="5254" y="103"/>
                </a:lnTo>
                <a:lnTo>
                  <a:pt x="5254" y="27"/>
                </a:lnTo>
                <a:close/>
                <a:moveTo>
                  <a:pt x="5251" y="254"/>
                </a:moveTo>
                <a:lnTo>
                  <a:pt x="5251" y="270"/>
                </a:lnTo>
                <a:lnTo>
                  <a:pt x="5298" y="270"/>
                </a:lnTo>
                <a:lnTo>
                  <a:pt x="5298" y="289"/>
                </a:lnTo>
                <a:lnTo>
                  <a:pt x="5298" y="309"/>
                </a:lnTo>
                <a:lnTo>
                  <a:pt x="5298" y="330"/>
                </a:lnTo>
                <a:lnTo>
                  <a:pt x="5298" y="348"/>
                </a:lnTo>
                <a:lnTo>
                  <a:pt x="5247" y="348"/>
                </a:lnTo>
                <a:lnTo>
                  <a:pt x="5199" y="348"/>
                </a:lnTo>
                <a:lnTo>
                  <a:pt x="5199" y="312"/>
                </a:lnTo>
                <a:lnTo>
                  <a:pt x="5229" y="312"/>
                </a:lnTo>
                <a:lnTo>
                  <a:pt x="5229" y="323"/>
                </a:lnTo>
                <a:lnTo>
                  <a:pt x="5254" y="323"/>
                </a:lnTo>
                <a:lnTo>
                  <a:pt x="5254" y="295"/>
                </a:lnTo>
                <a:lnTo>
                  <a:pt x="5170" y="295"/>
                </a:lnTo>
                <a:lnTo>
                  <a:pt x="5170" y="417"/>
                </a:lnTo>
                <a:lnTo>
                  <a:pt x="5254" y="417"/>
                </a:lnTo>
                <a:lnTo>
                  <a:pt x="5254" y="392"/>
                </a:lnTo>
                <a:lnTo>
                  <a:pt x="5229" y="392"/>
                </a:lnTo>
                <a:lnTo>
                  <a:pt x="5229" y="401"/>
                </a:lnTo>
                <a:lnTo>
                  <a:pt x="5199" y="401"/>
                </a:lnTo>
                <a:lnTo>
                  <a:pt x="5199" y="364"/>
                </a:lnTo>
                <a:lnTo>
                  <a:pt x="5247" y="364"/>
                </a:lnTo>
                <a:lnTo>
                  <a:pt x="5298" y="364"/>
                </a:lnTo>
                <a:lnTo>
                  <a:pt x="5298" y="385"/>
                </a:lnTo>
                <a:lnTo>
                  <a:pt x="5298" y="406"/>
                </a:lnTo>
                <a:lnTo>
                  <a:pt x="5298" y="424"/>
                </a:lnTo>
                <a:lnTo>
                  <a:pt x="5298" y="445"/>
                </a:lnTo>
                <a:lnTo>
                  <a:pt x="5243" y="445"/>
                </a:lnTo>
                <a:lnTo>
                  <a:pt x="5243" y="456"/>
                </a:lnTo>
                <a:lnTo>
                  <a:pt x="5298" y="456"/>
                </a:lnTo>
                <a:lnTo>
                  <a:pt x="5298" y="481"/>
                </a:lnTo>
                <a:lnTo>
                  <a:pt x="5229" y="481"/>
                </a:lnTo>
                <a:lnTo>
                  <a:pt x="5229" y="539"/>
                </a:lnTo>
                <a:lnTo>
                  <a:pt x="5254" y="539"/>
                </a:lnTo>
                <a:lnTo>
                  <a:pt x="5298" y="539"/>
                </a:lnTo>
                <a:lnTo>
                  <a:pt x="5298" y="566"/>
                </a:lnTo>
                <a:lnTo>
                  <a:pt x="5298" y="637"/>
                </a:lnTo>
                <a:lnTo>
                  <a:pt x="5298" y="665"/>
                </a:lnTo>
                <a:lnTo>
                  <a:pt x="5254" y="665"/>
                </a:lnTo>
                <a:lnTo>
                  <a:pt x="5229" y="665"/>
                </a:lnTo>
                <a:lnTo>
                  <a:pt x="5192" y="665"/>
                </a:lnTo>
                <a:lnTo>
                  <a:pt x="5185" y="665"/>
                </a:lnTo>
                <a:lnTo>
                  <a:pt x="5185" y="591"/>
                </a:lnTo>
                <a:lnTo>
                  <a:pt x="5229" y="591"/>
                </a:lnTo>
                <a:lnTo>
                  <a:pt x="5229" y="637"/>
                </a:lnTo>
                <a:lnTo>
                  <a:pt x="5254" y="637"/>
                </a:lnTo>
                <a:lnTo>
                  <a:pt x="5254" y="566"/>
                </a:lnTo>
                <a:lnTo>
                  <a:pt x="5185" y="566"/>
                </a:lnTo>
                <a:lnTo>
                  <a:pt x="5185" y="456"/>
                </a:lnTo>
                <a:lnTo>
                  <a:pt x="5203" y="456"/>
                </a:lnTo>
                <a:lnTo>
                  <a:pt x="5203" y="445"/>
                </a:lnTo>
                <a:lnTo>
                  <a:pt x="5166" y="445"/>
                </a:lnTo>
                <a:lnTo>
                  <a:pt x="5130" y="445"/>
                </a:lnTo>
                <a:lnTo>
                  <a:pt x="5130" y="270"/>
                </a:lnTo>
                <a:lnTo>
                  <a:pt x="5166" y="270"/>
                </a:lnTo>
                <a:lnTo>
                  <a:pt x="5207" y="270"/>
                </a:lnTo>
                <a:lnTo>
                  <a:pt x="5207" y="254"/>
                </a:lnTo>
                <a:lnTo>
                  <a:pt x="5056" y="254"/>
                </a:lnTo>
                <a:lnTo>
                  <a:pt x="5056" y="229"/>
                </a:lnTo>
                <a:lnTo>
                  <a:pt x="5056" y="167"/>
                </a:lnTo>
                <a:lnTo>
                  <a:pt x="4917" y="167"/>
                </a:lnTo>
                <a:lnTo>
                  <a:pt x="4917" y="139"/>
                </a:lnTo>
                <a:lnTo>
                  <a:pt x="4917" y="114"/>
                </a:lnTo>
                <a:lnTo>
                  <a:pt x="4917" y="87"/>
                </a:lnTo>
                <a:lnTo>
                  <a:pt x="4917" y="59"/>
                </a:lnTo>
                <a:lnTo>
                  <a:pt x="4895" y="59"/>
                </a:lnTo>
                <a:lnTo>
                  <a:pt x="4895" y="82"/>
                </a:lnTo>
                <a:lnTo>
                  <a:pt x="4895" y="105"/>
                </a:lnTo>
                <a:lnTo>
                  <a:pt x="4613" y="105"/>
                </a:lnTo>
                <a:lnTo>
                  <a:pt x="4613" y="82"/>
                </a:lnTo>
                <a:lnTo>
                  <a:pt x="4613" y="59"/>
                </a:lnTo>
                <a:lnTo>
                  <a:pt x="4595" y="59"/>
                </a:lnTo>
                <a:lnTo>
                  <a:pt x="4595" y="71"/>
                </a:lnTo>
                <a:lnTo>
                  <a:pt x="4419" y="71"/>
                </a:lnTo>
                <a:lnTo>
                  <a:pt x="4419" y="27"/>
                </a:lnTo>
                <a:lnTo>
                  <a:pt x="4305" y="27"/>
                </a:lnTo>
                <a:lnTo>
                  <a:pt x="4305" y="43"/>
                </a:lnTo>
                <a:lnTo>
                  <a:pt x="4375" y="43"/>
                </a:lnTo>
                <a:lnTo>
                  <a:pt x="4375" y="71"/>
                </a:lnTo>
                <a:lnTo>
                  <a:pt x="4261" y="71"/>
                </a:lnTo>
                <a:lnTo>
                  <a:pt x="4261" y="66"/>
                </a:lnTo>
                <a:lnTo>
                  <a:pt x="4261" y="43"/>
                </a:lnTo>
                <a:lnTo>
                  <a:pt x="4261" y="27"/>
                </a:lnTo>
                <a:lnTo>
                  <a:pt x="4261" y="0"/>
                </a:lnTo>
                <a:lnTo>
                  <a:pt x="4313" y="0"/>
                </a:lnTo>
                <a:lnTo>
                  <a:pt x="4360" y="0"/>
                </a:lnTo>
                <a:lnTo>
                  <a:pt x="4411" y="0"/>
                </a:lnTo>
                <a:lnTo>
                  <a:pt x="4463" y="0"/>
                </a:lnTo>
                <a:lnTo>
                  <a:pt x="4463" y="43"/>
                </a:lnTo>
                <a:lnTo>
                  <a:pt x="4554" y="43"/>
                </a:lnTo>
                <a:lnTo>
                  <a:pt x="4554" y="0"/>
                </a:lnTo>
                <a:lnTo>
                  <a:pt x="4595" y="0"/>
                </a:lnTo>
                <a:lnTo>
                  <a:pt x="4595" y="34"/>
                </a:lnTo>
                <a:lnTo>
                  <a:pt x="4613" y="34"/>
                </a:lnTo>
                <a:lnTo>
                  <a:pt x="4613" y="0"/>
                </a:lnTo>
                <a:lnTo>
                  <a:pt x="4646" y="0"/>
                </a:lnTo>
                <a:lnTo>
                  <a:pt x="4679" y="0"/>
                </a:lnTo>
                <a:lnTo>
                  <a:pt x="4708" y="0"/>
                </a:lnTo>
                <a:lnTo>
                  <a:pt x="4741" y="0"/>
                </a:lnTo>
                <a:lnTo>
                  <a:pt x="4741" y="32"/>
                </a:lnTo>
                <a:lnTo>
                  <a:pt x="4741" y="61"/>
                </a:lnTo>
                <a:lnTo>
                  <a:pt x="4683" y="61"/>
                </a:lnTo>
                <a:lnTo>
                  <a:pt x="4683" y="43"/>
                </a:lnTo>
                <a:lnTo>
                  <a:pt x="4701" y="43"/>
                </a:lnTo>
                <a:lnTo>
                  <a:pt x="4701" y="27"/>
                </a:lnTo>
                <a:lnTo>
                  <a:pt x="4657" y="27"/>
                </a:lnTo>
                <a:lnTo>
                  <a:pt x="4657" y="80"/>
                </a:lnTo>
                <a:lnTo>
                  <a:pt x="4851" y="80"/>
                </a:lnTo>
                <a:lnTo>
                  <a:pt x="4851" y="27"/>
                </a:lnTo>
                <a:lnTo>
                  <a:pt x="4800" y="27"/>
                </a:lnTo>
                <a:lnTo>
                  <a:pt x="4800" y="43"/>
                </a:lnTo>
                <a:lnTo>
                  <a:pt x="4825" y="43"/>
                </a:lnTo>
                <a:lnTo>
                  <a:pt x="4825" y="61"/>
                </a:lnTo>
                <a:lnTo>
                  <a:pt x="4767" y="61"/>
                </a:lnTo>
                <a:lnTo>
                  <a:pt x="4767" y="32"/>
                </a:lnTo>
                <a:lnTo>
                  <a:pt x="4767" y="0"/>
                </a:lnTo>
                <a:lnTo>
                  <a:pt x="4800" y="0"/>
                </a:lnTo>
                <a:lnTo>
                  <a:pt x="4829" y="0"/>
                </a:lnTo>
                <a:lnTo>
                  <a:pt x="4862" y="0"/>
                </a:lnTo>
                <a:lnTo>
                  <a:pt x="4895" y="0"/>
                </a:lnTo>
                <a:lnTo>
                  <a:pt x="4895" y="34"/>
                </a:lnTo>
                <a:lnTo>
                  <a:pt x="4917" y="34"/>
                </a:lnTo>
                <a:lnTo>
                  <a:pt x="4917" y="18"/>
                </a:lnTo>
                <a:lnTo>
                  <a:pt x="4917" y="0"/>
                </a:lnTo>
                <a:lnTo>
                  <a:pt x="5298" y="0"/>
                </a:lnTo>
                <a:lnTo>
                  <a:pt x="5298" y="18"/>
                </a:lnTo>
                <a:lnTo>
                  <a:pt x="5298" y="254"/>
                </a:lnTo>
                <a:lnTo>
                  <a:pt x="5251" y="254"/>
                </a:lnTo>
                <a:close/>
                <a:moveTo>
                  <a:pt x="5020" y="71"/>
                </a:moveTo>
                <a:lnTo>
                  <a:pt x="5020" y="103"/>
                </a:lnTo>
                <a:lnTo>
                  <a:pt x="5056" y="103"/>
                </a:lnTo>
                <a:lnTo>
                  <a:pt x="5056" y="71"/>
                </a:lnTo>
                <a:lnTo>
                  <a:pt x="5020" y="71"/>
                </a:lnTo>
                <a:close/>
              </a:path>
            </a:pathLst>
          </a:custGeom>
          <a:noFill/>
          <a:ln w="9525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9626" tIns="39813" rIns="79626" bIns="39813"/>
          <a:lstStyle/>
          <a:p>
            <a:pPr marL="0" marR="0" lvl="0" indent="0" algn="l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E59753B2-75DA-44BD-B5A9-1BEB09F02535}"/>
              </a:ext>
            </a:extLst>
          </p:cNvPr>
          <p:cNvSpPr txBox="1">
            <a:spLocks/>
          </p:cNvSpPr>
          <p:nvPr/>
        </p:nvSpPr>
        <p:spPr>
          <a:xfrm>
            <a:off x="2257746" y="609276"/>
            <a:ext cx="6000107" cy="606927"/>
          </a:xfrm>
          <a:prstGeom prst="rect">
            <a:avLst/>
          </a:prstGeom>
        </p:spPr>
        <p:txBody>
          <a:bodyPr vert="horz" lIns="79626" tIns="39813" rIns="79626" bIns="39813" rtlCol="0">
            <a:normAutofit fontScale="25000" lnSpcReduction="20000"/>
          </a:bodyPr>
          <a:lstStyle>
            <a:lvl1pPr marL="0" indent="0" algn="ctr" defTabSz="775796" rtl="0" eaLnBrk="1" latinLnBrk="0" hangingPunct="1">
              <a:lnSpc>
                <a:spcPct val="90000"/>
              </a:lnSpc>
              <a:spcBef>
                <a:spcPts val="848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7898" indent="0" algn="ctr" defTabSz="775796" rtl="0" eaLnBrk="1" latinLnBrk="0" hangingPunct="1">
              <a:lnSpc>
                <a:spcPct val="90000"/>
              </a:lnSpc>
              <a:spcBef>
                <a:spcPts val="424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5796" indent="0" algn="ctr" defTabSz="775796" rtl="0" eaLnBrk="1" latinLnBrk="0" hangingPunct="1">
              <a:lnSpc>
                <a:spcPct val="90000"/>
              </a:lnSpc>
              <a:spcBef>
                <a:spcPts val="424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3694" indent="0" algn="ctr" defTabSz="775796" rtl="0" eaLnBrk="1" latinLnBrk="0" hangingPunct="1">
              <a:lnSpc>
                <a:spcPct val="90000"/>
              </a:lnSpc>
              <a:spcBef>
                <a:spcPts val="424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1591" indent="0" algn="ctr" defTabSz="775796" rtl="0" eaLnBrk="1" latinLnBrk="0" hangingPunct="1">
              <a:lnSpc>
                <a:spcPct val="90000"/>
              </a:lnSpc>
              <a:spcBef>
                <a:spcPts val="424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39489" indent="0" algn="ctr" defTabSz="775796" rtl="0" eaLnBrk="1" latinLnBrk="0" hangingPunct="1">
              <a:lnSpc>
                <a:spcPct val="90000"/>
              </a:lnSpc>
              <a:spcBef>
                <a:spcPts val="424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27387" indent="0" algn="ctr" defTabSz="775796" rtl="0" eaLnBrk="1" latinLnBrk="0" hangingPunct="1">
              <a:lnSpc>
                <a:spcPct val="90000"/>
              </a:lnSpc>
              <a:spcBef>
                <a:spcPts val="424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15285" indent="0" algn="ctr" defTabSz="775796" rtl="0" eaLnBrk="1" latinLnBrk="0" hangingPunct="1">
              <a:lnSpc>
                <a:spcPct val="90000"/>
              </a:lnSpc>
              <a:spcBef>
                <a:spcPts val="424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3183" indent="0" algn="ctr" defTabSz="775796" rtl="0" eaLnBrk="1" latinLnBrk="0" hangingPunct="1">
              <a:lnSpc>
                <a:spcPct val="90000"/>
              </a:lnSpc>
              <a:spcBef>
                <a:spcPts val="424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75796" rtl="0" eaLnBrk="1" fontAlgn="auto" latinLnBrk="0" hangingPunct="1">
              <a:lnSpc>
                <a:spcPct val="120000"/>
              </a:lnSpc>
              <a:spcBef>
                <a:spcPts val="848"/>
              </a:spcBef>
              <a:spcAft>
                <a:spcPts val="2612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96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9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vi-VN" sz="9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kumimoji="0" lang="en-US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9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9 </a:t>
            </a:r>
            <a:r>
              <a:rPr kumimoji="0" lang="en-US" sz="9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2021</a:t>
            </a:r>
          </a:p>
          <a:p>
            <a:pPr marL="0" marR="0" lvl="0" indent="0" algn="ctr" defTabSz="775796" rtl="0" eaLnBrk="1" fontAlgn="auto" latinLnBrk="0" hangingPunct="1">
              <a:lnSpc>
                <a:spcPct val="120000"/>
              </a:lnSpc>
              <a:spcBef>
                <a:spcPts val="848"/>
              </a:spcBef>
              <a:spcAft>
                <a:spcPts val="2612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</a:p>
          <a:p>
            <a:pPr marL="0" marR="0" lvl="0" indent="0" algn="ctr" defTabSz="775796" rtl="0" eaLnBrk="1" fontAlgn="auto" latinLnBrk="0" hangingPunct="1">
              <a:lnSpc>
                <a:spcPct val="90000"/>
              </a:lnSpc>
              <a:spcBef>
                <a:spcPts val="848"/>
              </a:spcBef>
              <a:spcAft>
                <a:spcPts val="2612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775796" rtl="0" eaLnBrk="1" fontAlgn="auto" latinLnBrk="0" hangingPunct="1">
              <a:lnSpc>
                <a:spcPct val="90000"/>
              </a:lnSpc>
              <a:spcBef>
                <a:spcPts val="848"/>
              </a:spcBef>
              <a:spcAft>
                <a:spcPts val="2612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775796" rtl="0" eaLnBrk="1" fontAlgn="auto" latinLnBrk="0" hangingPunct="1">
              <a:lnSpc>
                <a:spcPct val="90000"/>
              </a:lnSpc>
              <a:spcBef>
                <a:spcPts val="848"/>
              </a:spcBef>
              <a:spcAft>
                <a:spcPts val="2612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6E8A7CB-22B1-46DC-BF26-C7D505F3F7F6}"/>
              </a:ext>
            </a:extLst>
          </p:cNvPr>
          <p:cNvSpPr txBox="1"/>
          <p:nvPr/>
        </p:nvSpPr>
        <p:spPr>
          <a:xfrm>
            <a:off x="2547989" y="1225059"/>
            <a:ext cx="6195318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4038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4038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</a:t>
            </a:r>
            <a:r>
              <a:rPr kumimoji="0" lang="en-US" sz="2400" b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chứa</a:t>
            </a:r>
            <a:r>
              <a: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chữ</a:t>
            </a:r>
            <a:r>
              <a: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83318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622407" y="16876"/>
            <a:ext cx="5039265" cy="778343"/>
            <a:chOff x="2962488" y="152697"/>
            <a:chExt cx="5692779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962488" y="526722"/>
              <a:ext cx="5692779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BIỂU THỨC CÓ CHỨA MỘT CHỮ</a:t>
              </a:r>
            </a:p>
          </p:txBody>
        </p:sp>
      </p:grp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577850" y="743582"/>
            <a:ext cx="94108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4763" indent="452438" algn="just" eaLnBrk="1" hangingPunct="1">
              <a:spcBef>
                <a:spcPct val="50000"/>
              </a:spcBef>
            </a:pPr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dirty="0">
                <a:latin typeface="Times New Roman" pitchFamily="18" charset="0"/>
              </a:rPr>
              <a:t>Lan </a:t>
            </a:r>
            <a:r>
              <a:rPr lang="en-US" altLang="en-US" sz="2400" dirty="0" err="1">
                <a:latin typeface="Times New Roman" pitchFamily="18" charset="0"/>
              </a:rPr>
              <a:t>có</a:t>
            </a:r>
            <a:r>
              <a:rPr lang="en-US" altLang="en-US" sz="2400" dirty="0">
                <a:latin typeface="Times New Roman" pitchFamily="18" charset="0"/>
              </a:rPr>
              <a:t> 3 </a:t>
            </a:r>
            <a:r>
              <a:rPr lang="en-US" altLang="en-US" sz="2400" dirty="0" err="1">
                <a:latin typeface="Times New Roman" pitchFamily="18" charset="0"/>
              </a:rPr>
              <a:t>quyển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vở</a:t>
            </a:r>
            <a:r>
              <a:rPr lang="en-US" altLang="en-US" sz="2400" dirty="0">
                <a:latin typeface="Times New Roman" pitchFamily="18" charset="0"/>
              </a:rPr>
              <a:t>, </a:t>
            </a:r>
            <a:r>
              <a:rPr lang="en-US" altLang="en-US" sz="2400" dirty="0" err="1">
                <a:latin typeface="Times New Roman" pitchFamily="18" charset="0"/>
              </a:rPr>
              <a:t>mẹ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cho</a:t>
            </a:r>
            <a:r>
              <a:rPr lang="en-US" altLang="en-US" sz="2400" dirty="0">
                <a:latin typeface="Times New Roman" pitchFamily="18" charset="0"/>
              </a:rPr>
              <a:t> Lan </a:t>
            </a:r>
            <a:r>
              <a:rPr lang="en-US" altLang="en-US" sz="2400" dirty="0" err="1">
                <a:latin typeface="Times New Roman" pitchFamily="18" charset="0"/>
              </a:rPr>
              <a:t>thêm</a:t>
            </a:r>
            <a:r>
              <a:rPr lang="en-US" altLang="en-US" sz="2400" dirty="0">
                <a:latin typeface="Times New Roman" pitchFamily="18" charset="0"/>
              </a:rPr>
              <a:t> . . . </a:t>
            </a:r>
            <a:r>
              <a:rPr lang="en-US" altLang="en-US" sz="2400" dirty="0" err="1">
                <a:latin typeface="Times New Roman" pitchFamily="18" charset="0"/>
              </a:rPr>
              <a:t>quyển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vở</a:t>
            </a:r>
            <a:r>
              <a:rPr lang="en-US" altLang="en-US" sz="2400" dirty="0">
                <a:latin typeface="Times New Roman" pitchFamily="18" charset="0"/>
              </a:rPr>
              <a:t>. Lan </a:t>
            </a:r>
            <a:r>
              <a:rPr lang="en-US" altLang="en-US" sz="2400" dirty="0" err="1">
                <a:latin typeface="Times New Roman" pitchFamily="18" charset="0"/>
              </a:rPr>
              <a:t>có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tất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cả</a:t>
            </a:r>
            <a:r>
              <a:rPr lang="en-US" altLang="en-US" sz="2400" dirty="0">
                <a:latin typeface="Times New Roman" pitchFamily="18" charset="0"/>
              </a:rPr>
              <a:t> . . . </a:t>
            </a:r>
            <a:r>
              <a:rPr lang="en-US" altLang="en-US" sz="2400" dirty="0" err="1">
                <a:latin typeface="Times New Roman" pitchFamily="18" charset="0"/>
              </a:rPr>
              <a:t>quyển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vở</a:t>
            </a:r>
            <a:r>
              <a:rPr lang="en-US" altLang="en-US" sz="2400" dirty="0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5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42350"/>
              </p:ext>
            </p:extLst>
          </p:nvPr>
        </p:nvGraphicFramePr>
        <p:xfrm>
          <a:off x="903308" y="1594426"/>
          <a:ext cx="8686800" cy="2408664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3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Có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Thêm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Có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tất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cả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1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. . 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3" marB="45713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0" name="Text Box 24"/>
          <p:cNvSpPr txBox="1">
            <a:spLocks noChangeArrowheads="1"/>
          </p:cNvSpPr>
          <p:nvPr/>
        </p:nvSpPr>
        <p:spPr bwMode="auto">
          <a:xfrm>
            <a:off x="4830288" y="2052378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1" name="Text Box 25"/>
          <p:cNvSpPr txBox="1">
            <a:spLocks noChangeArrowheads="1"/>
          </p:cNvSpPr>
          <p:nvPr/>
        </p:nvSpPr>
        <p:spPr bwMode="auto">
          <a:xfrm>
            <a:off x="7298394" y="2048613"/>
            <a:ext cx="182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3 + 1</a:t>
            </a:r>
          </a:p>
        </p:txBody>
      </p:sp>
      <p:sp>
        <p:nvSpPr>
          <p:cNvPr id="62" name="Text Box 26"/>
          <p:cNvSpPr txBox="1">
            <a:spLocks noChangeArrowheads="1"/>
          </p:cNvSpPr>
          <p:nvPr/>
        </p:nvSpPr>
        <p:spPr bwMode="auto">
          <a:xfrm>
            <a:off x="4830288" y="2415889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3" name="Text Box 27"/>
          <p:cNvSpPr txBox="1">
            <a:spLocks noChangeArrowheads="1"/>
          </p:cNvSpPr>
          <p:nvPr/>
        </p:nvSpPr>
        <p:spPr bwMode="auto">
          <a:xfrm>
            <a:off x="7298394" y="2430797"/>
            <a:ext cx="182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3 + 2</a:t>
            </a: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4830288" y="2790435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7374594" y="2783976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3 + 3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4754088" y="3167099"/>
            <a:ext cx="114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. . .</a:t>
            </a:r>
          </a:p>
        </p:txBody>
      </p:sp>
      <p:sp>
        <p:nvSpPr>
          <p:cNvPr id="67" name="Text Box 31"/>
          <p:cNvSpPr txBox="1">
            <a:spLocks noChangeArrowheads="1"/>
          </p:cNvSpPr>
          <p:nvPr/>
        </p:nvSpPr>
        <p:spPr bwMode="auto">
          <a:xfrm>
            <a:off x="7555410" y="3174610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. . .</a:t>
            </a:r>
          </a:p>
        </p:txBody>
      </p:sp>
      <p:sp>
        <p:nvSpPr>
          <p:cNvPr id="68" name="Text Box 32"/>
          <p:cNvSpPr txBox="1">
            <a:spLocks noChangeArrowheads="1"/>
          </p:cNvSpPr>
          <p:nvPr/>
        </p:nvSpPr>
        <p:spPr bwMode="auto">
          <a:xfrm>
            <a:off x="4868388" y="3514647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69" name="Text Box 33"/>
          <p:cNvSpPr txBox="1">
            <a:spLocks noChangeArrowheads="1"/>
          </p:cNvSpPr>
          <p:nvPr/>
        </p:nvSpPr>
        <p:spPr bwMode="auto">
          <a:xfrm>
            <a:off x="7252094" y="3515938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3 + a</a:t>
            </a:r>
          </a:p>
        </p:txBody>
      </p:sp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954688" y="4006387"/>
            <a:ext cx="8281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3 + a là biểu thức có chứa một chữ</a:t>
            </a:r>
          </a:p>
        </p:txBody>
      </p: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890375" y="4355453"/>
            <a:ext cx="9216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+ Nếu a = 1 thì 3 + a = 3 + 1 = 4; 4 là một giá trị của biểu thức 3 + a</a:t>
            </a: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896812" y="4729031"/>
            <a:ext cx="90918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+ Nếu a = 2 thì 3 + a = 3 + 2 = 5; 5 là một giá trị của biểu thức 3 + a</a:t>
            </a:r>
          </a:p>
        </p:txBody>
      </p:sp>
      <p:sp>
        <p:nvSpPr>
          <p:cNvPr id="83" name="Text Box 9"/>
          <p:cNvSpPr txBox="1">
            <a:spLocks noChangeArrowheads="1"/>
          </p:cNvSpPr>
          <p:nvPr/>
        </p:nvSpPr>
        <p:spPr bwMode="auto">
          <a:xfrm>
            <a:off x="890374" y="5098096"/>
            <a:ext cx="8971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+ Nếu a = 3 thì 3 + a = 3 + 3 = 6; 6 là một giá trị của biểu thức 3 + a</a:t>
            </a:r>
          </a:p>
        </p:txBody>
      </p:sp>
      <p:sp>
        <p:nvSpPr>
          <p:cNvPr id="85" name="Text Box 11"/>
          <p:cNvSpPr txBox="1">
            <a:spLocks noChangeArrowheads="1"/>
          </p:cNvSpPr>
          <p:nvPr/>
        </p:nvSpPr>
        <p:spPr bwMode="auto">
          <a:xfrm>
            <a:off x="731888" y="5440402"/>
            <a:ext cx="937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Mỗi lần thay chữ a bằng số ta tính được một giá trị của biểu thức 3+a</a:t>
            </a:r>
          </a:p>
        </p:txBody>
      </p:sp>
    </p:spTree>
    <p:extLst>
      <p:ext uri="{BB962C8B-B14F-4D97-AF65-F5344CB8AC3E}">
        <p14:creationId xmlns:p14="http://schemas.microsoft.com/office/powerpoint/2010/main" val="56153004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8" grpId="0"/>
      <p:bldP spid="79" grpId="0"/>
      <p:bldP spid="81" grpId="0"/>
      <p:bldP spid="83" grpId="0"/>
      <p:bldP spid="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622407" y="16876"/>
            <a:ext cx="5039265" cy="778343"/>
            <a:chOff x="2962488" y="152697"/>
            <a:chExt cx="5692779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962488" y="526722"/>
              <a:ext cx="5692779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BIỂU THỨC CÓ CHỨA MỘT CHỮ</a:t>
              </a:r>
            </a:p>
          </p:txBody>
        </p:sp>
      </p:grp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878800" y="917202"/>
            <a:ext cx="23273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4763" indent="-4763" algn="just" eaLnBrk="1" hangingPunct="1">
              <a:spcBef>
                <a:spcPct val="50000"/>
              </a:spcBef>
            </a:pPr>
            <a:r>
              <a:rPr lang="en-US" altLang="en-US" sz="24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TẬP:</a:t>
            </a:r>
            <a:endParaRPr lang="en-US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78799" y="1357037"/>
            <a:ext cx="9387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4763" indent="-4763" algn="just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Tính giá trị của biểu thức (theo mẫu)</a:t>
            </a:r>
            <a:endParaRPr lang="en-US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878798" y="1773882"/>
            <a:ext cx="32302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4763" indent="-4763" algn="just"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a) 6 – b     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b = 4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4109021" y="1772402"/>
            <a:ext cx="49192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4763" indent="-4763" algn="just"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Mẫu: Nếu b = 4 thì 6 – b = 6 – 4 = 2.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878800" y="2190011"/>
            <a:ext cx="32302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4763" indent="-4763" algn="just"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b) 115 – c    với c = 7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4109023" y="2188531"/>
            <a:ext cx="49192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4763" indent="-4763" algn="just"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Nếu c = 7 thì 115 – c = 115 – 7 = 108.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78797" y="2616951"/>
            <a:ext cx="32302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4763" indent="-4763" algn="just"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c) a + 80      với a = 15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4109020" y="2615471"/>
            <a:ext cx="49192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4763" indent="-4763" algn="just"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Nếu a = 15 thì a + 80 = 15 + 80 = 95.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878800" y="3139578"/>
            <a:ext cx="47707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Viết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vào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ô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trống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 (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theo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mẫu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)</a:t>
            </a:r>
          </a:p>
        </p:txBody>
      </p:sp>
      <p:graphicFrame>
        <p:nvGraphicFramePr>
          <p:cNvPr id="31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658913"/>
              </p:ext>
            </p:extLst>
          </p:nvPr>
        </p:nvGraphicFramePr>
        <p:xfrm>
          <a:off x="1376842" y="3785460"/>
          <a:ext cx="8672398" cy="914416"/>
        </p:xfrm>
        <a:graphic>
          <a:graphicData uri="http://schemas.openxmlformats.org/drawingml/2006/table">
            <a:tbl>
              <a:tblPr/>
              <a:tblGrid>
                <a:gridCol w="11835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33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043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811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8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T="45724" marB="45724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T="45724" marB="45724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T="45724" marB="45724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1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 + x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Text Box 42"/>
          <p:cNvSpPr txBox="1">
            <a:spLocks noChangeArrowheads="1"/>
          </p:cNvSpPr>
          <p:nvPr/>
        </p:nvSpPr>
        <p:spPr bwMode="auto">
          <a:xfrm>
            <a:off x="2572892" y="4234516"/>
            <a:ext cx="2133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125 + 8 = 133</a:t>
            </a:r>
          </a:p>
        </p:txBody>
      </p:sp>
      <p:sp>
        <p:nvSpPr>
          <p:cNvPr id="34" name="Text Box 49"/>
          <p:cNvSpPr txBox="1">
            <a:spLocks noChangeArrowheads="1"/>
          </p:cNvSpPr>
          <p:nvPr/>
        </p:nvSpPr>
        <p:spPr bwMode="auto">
          <a:xfrm>
            <a:off x="4963740" y="4219883"/>
            <a:ext cx="2209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125 + 30 = 155</a:t>
            </a:r>
          </a:p>
        </p:txBody>
      </p:sp>
      <p:sp>
        <p:nvSpPr>
          <p:cNvPr id="36" name="Text Box 51"/>
          <p:cNvSpPr txBox="1">
            <a:spLocks noChangeArrowheads="1"/>
          </p:cNvSpPr>
          <p:nvPr/>
        </p:nvSpPr>
        <p:spPr bwMode="auto">
          <a:xfrm>
            <a:off x="7589542" y="4234516"/>
            <a:ext cx="228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</a:rPr>
              <a:t>125 + 100 = 225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ACF3E95-81B5-4F0C-B182-77EE55A07697}"/>
              </a:ext>
            </a:extLst>
          </p:cNvPr>
          <p:cNvSpPr txBox="1"/>
          <p:nvPr/>
        </p:nvSpPr>
        <p:spPr>
          <a:xfrm>
            <a:off x="894925" y="3505556"/>
            <a:ext cx="974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99967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2" grpId="0"/>
      <p:bldP spid="34" grpId="0"/>
      <p:bldP spid="36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622407" y="16876"/>
            <a:ext cx="5039265" cy="778343"/>
            <a:chOff x="2962488" y="152697"/>
            <a:chExt cx="5692779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962488" y="526722"/>
              <a:ext cx="5692779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BIỂU THỨC CÓ CHỨA MỘT CHỮ</a:t>
              </a:r>
            </a:p>
          </p:txBody>
        </p:sp>
      </p:grp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878800" y="917202"/>
            <a:ext cx="23273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4763" indent="-4763" algn="just" eaLnBrk="1" hangingPunct="1">
              <a:spcBef>
                <a:spcPct val="50000"/>
              </a:spcBef>
            </a:pPr>
            <a:r>
              <a:rPr lang="en-US" altLang="en-US" sz="24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TẬP:</a:t>
            </a:r>
            <a:endParaRPr lang="en-US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47867" y="1736449"/>
            <a:ext cx="906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3. </a:t>
            </a:r>
            <a:endParaRPr lang="en-US" altLang="en-US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803304" y="1736449"/>
            <a:ext cx="9795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b)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giá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trị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873 - n  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: n = 10; n = 0; n = 300</a:t>
            </a: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1176193" y="2342645"/>
            <a:ext cx="1759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4763" indent="-4763" algn="just"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Nếu n = 10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43879" y="2358292"/>
            <a:ext cx="3732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 873 - n = 873 - 10 = 863.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1176193" y="2813775"/>
            <a:ext cx="1759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4763" indent="-4763" algn="just" eaLnBrk="1" hangingPunct="1">
              <a:spcBef>
                <a:spcPct val="50000"/>
              </a:spcBef>
            </a:pP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n = 300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143879" y="2829422"/>
            <a:ext cx="3809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 873 - n = 873 - 300 =573.</a:t>
            </a:r>
            <a:endParaRPr lang="en-US" sz="24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76092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3" grpId="0"/>
      <p:bldP spid="41" grpId="0"/>
      <p:bldP spid="42" grpId="0"/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9" name="AutoShape 9">
            <a:extLst>
              <a:ext uri="{FF2B5EF4-FFF2-40B4-BE49-F238E27FC236}">
                <a16:creationId xmlns:a16="http://schemas.microsoft.com/office/drawing/2014/main" xmlns="" id="{8BF30EDE-3174-4E67-930B-7C3F986A7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782" y="225637"/>
            <a:ext cx="249026" cy="125201"/>
          </a:xfrm>
          <a:prstGeom prst="star5">
            <a:avLst/>
          </a:prstGeom>
          <a:solidFill>
            <a:srgbClr val="FFFF00"/>
          </a:solidFill>
          <a:ln w="3816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690" name="AutoShape 10">
            <a:extLst>
              <a:ext uri="{FF2B5EF4-FFF2-40B4-BE49-F238E27FC236}">
                <a16:creationId xmlns:a16="http://schemas.microsoft.com/office/drawing/2014/main" xmlns="" id="{038D7AAF-4E86-432F-BB2E-CB01AF2A9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0304" y="105940"/>
            <a:ext cx="249025" cy="239395"/>
          </a:xfrm>
          <a:prstGeom prst="star5">
            <a:avLst/>
          </a:prstGeom>
          <a:solidFill>
            <a:srgbClr val="FFFF00"/>
          </a:solidFill>
          <a:ln w="3816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692" name="AutoShape 12">
            <a:extLst>
              <a:ext uri="{FF2B5EF4-FFF2-40B4-BE49-F238E27FC236}">
                <a16:creationId xmlns:a16="http://schemas.microsoft.com/office/drawing/2014/main" xmlns="" id="{A64DD952-8620-47FA-B4BF-B68F4E3C5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725" y="993352"/>
            <a:ext cx="250402" cy="176107"/>
          </a:xfrm>
          <a:prstGeom prst="star5">
            <a:avLst/>
          </a:prstGeom>
          <a:solidFill>
            <a:srgbClr val="333399"/>
          </a:solidFill>
          <a:ln w="5724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693" name="AutoShape 13">
            <a:extLst>
              <a:ext uri="{FF2B5EF4-FFF2-40B4-BE49-F238E27FC236}">
                <a16:creationId xmlns:a16="http://schemas.microsoft.com/office/drawing/2014/main" xmlns="" id="{FC8BBDA0-70A9-4416-B9AB-167CED2AF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687" y="225637"/>
            <a:ext cx="125201" cy="187113"/>
          </a:xfrm>
          <a:prstGeom prst="star5">
            <a:avLst/>
          </a:prstGeom>
          <a:solidFill>
            <a:srgbClr val="66FF33"/>
          </a:solidFill>
          <a:ln w="3816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AutoShape 12">
            <a:extLst>
              <a:ext uri="{FF2B5EF4-FFF2-40B4-BE49-F238E27FC236}">
                <a16:creationId xmlns:a16="http://schemas.microsoft.com/office/drawing/2014/main" xmlns="" id="{AB7CEF89-0440-4B45-A69F-BE54F877A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002" y="1223116"/>
            <a:ext cx="138959" cy="154093"/>
          </a:xfrm>
          <a:prstGeom prst="star5">
            <a:avLst/>
          </a:prstGeom>
          <a:solidFill>
            <a:srgbClr val="333399"/>
          </a:solidFill>
          <a:ln w="5724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2236" name="Picture 7" descr="13">
            <a:extLst>
              <a:ext uri="{FF2B5EF4-FFF2-40B4-BE49-F238E27FC236}">
                <a16:creationId xmlns:a16="http://schemas.microsoft.com/office/drawing/2014/main" xmlns="" id="{040E2A15-F142-4757-8F5B-B8A77AAD13C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7" name="Picture 8" descr="13">
            <a:extLst>
              <a:ext uri="{FF2B5EF4-FFF2-40B4-BE49-F238E27FC236}">
                <a16:creationId xmlns:a16="http://schemas.microsoft.com/office/drawing/2014/main" xmlns="" id="{C8EC5071-9DB0-4CFB-ABA7-CB7E114C0E3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8" name="Picture 9" descr="13">
            <a:extLst>
              <a:ext uri="{FF2B5EF4-FFF2-40B4-BE49-F238E27FC236}">
                <a16:creationId xmlns:a16="http://schemas.microsoft.com/office/drawing/2014/main" xmlns="" id="{F9896B4F-4256-4B3E-929E-A24179C8235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84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9" name="Picture 10" descr="13">
            <a:extLst>
              <a:ext uri="{FF2B5EF4-FFF2-40B4-BE49-F238E27FC236}">
                <a16:creationId xmlns:a16="http://schemas.microsoft.com/office/drawing/2014/main" xmlns="" id="{0B9D8297-CB05-4CA0-915D-51B97D0B8A4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0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0" name="Picture 11" descr="13">
            <a:extLst>
              <a:ext uri="{FF2B5EF4-FFF2-40B4-BE49-F238E27FC236}">
                <a16:creationId xmlns:a16="http://schemas.microsoft.com/office/drawing/2014/main" xmlns="" id="{CBCF3E51-C569-4BD1-AE6A-5599CB31C1B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24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1" name="Picture 12" descr="13">
            <a:extLst>
              <a:ext uri="{FF2B5EF4-FFF2-40B4-BE49-F238E27FC236}">
                <a16:creationId xmlns:a16="http://schemas.microsoft.com/office/drawing/2014/main" xmlns="" id="{364E3636-F61F-43F7-9834-A7E28CEBB0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9533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2" name="Picture 13" descr="13">
            <a:extLst>
              <a:ext uri="{FF2B5EF4-FFF2-40B4-BE49-F238E27FC236}">
                <a16:creationId xmlns:a16="http://schemas.microsoft.com/office/drawing/2014/main" xmlns="" id="{4FFC99E4-A4A6-4578-87F9-8DC698BE345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92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47902EF-FCE4-4895-9189-9A3B386797F9}"/>
              </a:ext>
            </a:extLst>
          </p:cNvPr>
          <p:cNvSpPr txBox="1"/>
          <p:nvPr/>
        </p:nvSpPr>
        <p:spPr>
          <a:xfrm>
            <a:off x="1048392" y="1568451"/>
            <a:ext cx="84188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DẶN DÒ</a:t>
            </a:r>
          </a:p>
          <a:p>
            <a:pPr marL="342900" marR="0" lvl="0" indent="-342900" algn="l" defTabSz="94038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4038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(Trang7)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9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9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19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WordArt 2">
            <a:extLst>
              <a:ext uri="{FF2B5EF4-FFF2-40B4-BE49-F238E27FC236}">
                <a16:creationId xmlns:a16="http://schemas.microsoft.com/office/drawing/2014/main" xmlns="" id="{FB058025-572C-4EE7-9C6F-74EE3F4BBA9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25600" y="1429492"/>
            <a:ext cx="7144703" cy="1278149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marL="0" marR="0" lvl="0" indent="0" algn="ctr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20" b="0" i="0" u="none" strike="noStrike" kern="10" cap="none" spc="0" normalizeH="0" baseline="0" noProof="0" dirty="0" err="1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Chúc</a:t>
            </a:r>
            <a:r>
              <a:rPr kumimoji="0" lang="en-US" sz="3120" b="0" i="0" u="none" strike="noStrike" kern="10" cap="none" spc="0" normalizeH="0" baseline="0" noProof="0" dirty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 </a:t>
            </a:r>
            <a:r>
              <a:rPr kumimoji="0" lang="en-US" sz="3120" b="0" i="0" u="none" strike="noStrike" kern="10" cap="none" spc="0" normalizeH="0" baseline="0" noProof="0" dirty="0" err="1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các</a:t>
            </a:r>
            <a:r>
              <a:rPr kumimoji="0" lang="en-US" sz="3120" b="0" i="0" u="none" strike="noStrike" kern="10" cap="none" spc="0" normalizeH="0" baseline="0" noProof="0" dirty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 </a:t>
            </a:r>
            <a:r>
              <a:rPr kumimoji="0" lang="en-US" sz="3120" b="0" i="0" u="none" strike="noStrike" kern="10" cap="none" spc="0" normalizeH="0" baseline="0" noProof="0" dirty="0" err="1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em</a:t>
            </a:r>
            <a:r>
              <a:rPr kumimoji="0" lang="en-US" sz="3120" b="0" i="0" u="none" strike="noStrike" kern="10" cap="none" spc="0" normalizeH="0" baseline="0" noProof="0" dirty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 </a:t>
            </a:r>
            <a:r>
              <a:rPr kumimoji="0" lang="en-US" sz="3120" b="0" i="0" u="none" strike="noStrike" kern="10" cap="none" spc="0" normalizeH="0" baseline="0" noProof="0" dirty="0" err="1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chăm</a:t>
            </a:r>
            <a:r>
              <a:rPr kumimoji="0" lang="en-US" sz="3120" b="0" i="0" u="none" strike="noStrike" kern="10" cap="none" spc="0" normalizeH="0" baseline="0" noProof="0" dirty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 </a:t>
            </a:r>
            <a:r>
              <a:rPr kumimoji="0" lang="en-US" sz="3120" b="0" i="0" u="none" strike="noStrike" kern="10" cap="none" spc="0" normalizeH="0" baseline="0" noProof="0" dirty="0" err="1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ngoan</a:t>
            </a:r>
            <a:r>
              <a:rPr kumimoji="0" lang="en-US" sz="3120" b="0" i="0" u="none" strike="noStrike" kern="10" cap="none" spc="0" normalizeH="0" baseline="0" noProof="0" dirty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, </a:t>
            </a:r>
            <a:r>
              <a:rPr kumimoji="0" lang="en-US" sz="3120" b="0" i="0" u="none" strike="noStrike" kern="10" cap="none" spc="0" normalizeH="0" baseline="0" noProof="0" dirty="0" err="1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học</a:t>
            </a:r>
            <a:r>
              <a:rPr kumimoji="0" lang="en-US" sz="3120" b="0" i="0" u="none" strike="noStrike" kern="10" cap="none" spc="0" normalizeH="0" baseline="0" noProof="0" dirty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 </a:t>
            </a:r>
            <a:r>
              <a:rPr kumimoji="0" lang="en-US" sz="3120" b="0" i="0" u="none" strike="noStrike" kern="10" cap="none" spc="0" normalizeH="0" baseline="0" noProof="0" dirty="0" err="1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giỏi</a:t>
            </a:r>
            <a:r>
              <a:rPr kumimoji="0" lang="en-US" sz="3120" b="0" i="0" u="none" strike="noStrike" kern="10" cap="none" spc="0" normalizeH="0" baseline="0" noProof="0" dirty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uLnTx/>
                <a:uFillTx/>
                <a:latin typeface="Arial Đen"/>
                <a:ea typeface="+mn-ea"/>
                <a:cs typeface="+mn-cs"/>
              </a:rPr>
              <a:t>!!</a:t>
            </a:r>
          </a:p>
        </p:txBody>
      </p:sp>
      <p:pic>
        <p:nvPicPr>
          <p:cNvPr id="52227" name="Picture 3">
            <a:extLst>
              <a:ext uri="{FF2B5EF4-FFF2-40B4-BE49-F238E27FC236}">
                <a16:creationId xmlns:a16="http://schemas.microsoft.com/office/drawing/2014/main" xmlns="" id="{FC97F74C-DE05-4040-98EA-3E2E0EF24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845454"/>
            <a:ext cx="2047240" cy="1975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2228" name="Picture 4">
            <a:extLst>
              <a:ext uri="{FF2B5EF4-FFF2-40B4-BE49-F238E27FC236}">
                <a16:creationId xmlns:a16="http://schemas.microsoft.com/office/drawing/2014/main" xmlns="" id="{D12417E4-9236-40AA-8BCB-6128798D6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925" y="3970655"/>
            <a:ext cx="1692275" cy="1884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9689" name="AutoShape 9">
            <a:extLst>
              <a:ext uri="{FF2B5EF4-FFF2-40B4-BE49-F238E27FC236}">
                <a16:creationId xmlns:a16="http://schemas.microsoft.com/office/drawing/2014/main" xmlns="" id="{8BF30EDE-3174-4E67-930B-7C3F986A7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782" y="225637"/>
            <a:ext cx="249026" cy="125201"/>
          </a:xfrm>
          <a:prstGeom prst="star5">
            <a:avLst/>
          </a:prstGeom>
          <a:solidFill>
            <a:srgbClr val="FFFF00"/>
          </a:solidFill>
          <a:ln w="3816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690" name="AutoShape 10">
            <a:extLst>
              <a:ext uri="{FF2B5EF4-FFF2-40B4-BE49-F238E27FC236}">
                <a16:creationId xmlns:a16="http://schemas.microsoft.com/office/drawing/2014/main" xmlns="" id="{038D7AAF-4E86-432F-BB2E-CB01AF2A9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0304" y="105940"/>
            <a:ext cx="249025" cy="239395"/>
          </a:xfrm>
          <a:prstGeom prst="star5">
            <a:avLst/>
          </a:prstGeom>
          <a:solidFill>
            <a:srgbClr val="FFFF00"/>
          </a:solidFill>
          <a:ln w="3816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691" name="AutoShape 11">
            <a:extLst>
              <a:ext uri="{FF2B5EF4-FFF2-40B4-BE49-F238E27FC236}">
                <a16:creationId xmlns:a16="http://schemas.microsoft.com/office/drawing/2014/main" xmlns="" id="{9E4BFFAC-42AF-4A44-BD5E-BD0261ABA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9323" y="1349693"/>
            <a:ext cx="371475" cy="239395"/>
          </a:xfrm>
          <a:prstGeom prst="star5">
            <a:avLst/>
          </a:prstGeom>
          <a:solidFill>
            <a:srgbClr val="66FF33"/>
          </a:solidFill>
          <a:ln w="3816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692" name="AutoShape 12">
            <a:extLst>
              <a:ext uri="{FF2B5EF4-FFF2-40B4-BE49-F238E27FC236}">
                <a16:creationId xmlns:a16="http://schemas.microsoft.com/office/drawing/2014/main" xmlns="" id="{A64DD952-8620-47FA-B4BF-B68F4E3C5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725" y="993352"/>
            <a:ext cx="250402" cy="176107"/>
          </a:xfrm>
          <a:prstGeom prst="star5">
            <a:avLst/>
          </a:prstGeom>
          <a:solidFill>
            <a:srgbClr val="333399"/>
          </a:solidFill>
          <a:ln w="5724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693" name="AutoShape 13">
            <a:extLst>
              <a:ext uri="{FF2B5EF4-FFF2-40B4-BE49-F238E27FC236}">
                <a16:creationId xmlns:a16="http://schemas.microsoft.com/office/drawing/2014/main" xmlns="" id="{FC8BBDA0-70A9-4416-B9AB-167CED2AF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687" y="225637"/>
            <a:ext cx="125201" cy="187113"/>
          </a:xfrm>
          <a:prstGeom prst="star5">
            <a:avLst/>
          </a:prstGeom>
          <a:solidFill>
            <a:srgbClr val="66FF33"/>
          </a:solidFill>
          <a:ln w="3816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99694" name="Picture 14" descr="Background">
            <a:extLst>
              <a:ext uri="{FF2B5EF4-FFF2-40B4-BE49-F238E27FC236}">
                <a16:creationId xmlns:a16="http://schemas.microsoft.com/office/drawing/2014/main" xmlns="" id="{9942BC28-10C1-4CA9-81C6-CE8C0B1A4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291" y="3500120"/>
            <a:ext cx="3994044" cy="184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AutoShape 12">
            <a:extLst>
              <a:ext uri="{FF2B5EF4-FFF2-40B4-BE49-F238E27FC236}">
                <a16:creationId xmlns:a16="http://schemas.microsoft.com/office/drawing/2014/main" xmlns="" id="{AB7CEF89-0440-4B45-A69F-BE54F877A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002" y="1223116"/>
            <a:ext cx="138959" cy="154093"/>
          </a:xfrm>
          <a:prstGeom prst="star5">
            <a:avLst/>
          </a:prstGeom>
          <a:solidFill>
            <a:srgbClr val="333399"/>
          </a:solidFill>
          <a:ln w="5724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40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4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2236" name="Picture 7" descr="13">
            <a:extLst>
              <a:ext uri="{FF2B5EF4-FFF2-40B4-BE49-F238E27FC236}">
                <a16:creationId xmlns:a16="http://schemas.microsoft.com/office/drawing/2014/main" xmlns="" id="{040E2A15-F142-4757-8F5B-B8A77AAD13C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7" name="Picture 8" descr="13">
            <a:extLst>
              <a:ext uri="{FF2B5EF4-FFF2-40B4-BE49-F238E27FC236}">
                <a16:creationId xmlns:a16="http://schemas.microsoft.com/office/drawing/2014/main" xmlns="" id="{C8EC5071-9DB0-4CFB-ABA7-CB7E114C0E3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8" name="Picture 9" descr="13">
            <a:extLst>
              <a:ext uri="{FF2B5EF4-FFF2-40B4-BE49-F238E27FC236}">
                <a16:creationId xmlns:a16="http://schemas.microsoft.com/office/drawing/2014/main" xmlns="" id="{F9896B4F-4256-4B3E-929E-A24179C8235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84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9" name="Picture 10" descr="13">
            <a:extLst>
              <a:ext uri="{FF2B5EF4-FFF2-40B4-BE49-F238E27FC236}">
                <a16:creationId xmlns:a16="http://schemas.microsoft.com/office/drawing/2014/main" xmlns="" id="{0B9D8297-CB05-4CA0-915D-51B97D0B8A4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0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0" name="Picture 11" descr="13">
            <a:extLst>
              <a:ext uri="{FF2B5EF4-FFF2-40B4-BE49-F238E27FC236}">
                <a16:creationId xmlns:a16="http://schemas.microsoft.com/office/drawing/2014/main" xmlns="" id="{CBCF3E51-C569-4BD1-AE6A-5599CB31C1B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24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1" name="Picture 12" descr="13">
            <a:extLst>
              <a:ext uri="{FF2B5EF4-FFF2-40B4-BE49-F238E27FC236}">
                <a16:creationId xmlns:a16="http://schemas.microsoft.com/office/drawing/2014/main" xmlns="" id="{364E3636-F61F-43F7-9834-A7E28CEBB0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9533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2" name="Picture 13" descr="13">
            <a:extLst>
              <a:ext uri="{FF2B5EF4-FFF2-40B4-BE49-F238E27FC236}">
                <a16:creationId xmlns:a16="http://schemas.microsoft.com/office/drawing/2014/main" xmlns="" id="{4FFC99E4-A4A6-4578-87F9-8DC698BE345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92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9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9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19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500" fill="hold"/>
                                        <p:tgtEl>
                                          <p:spTgt spid="19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" fill="hold"/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100" fill="hold"/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3733</TotalTime>
  <Words>610</Words>
  <Application>Microsoft Office PowerPoint</Application>
  <PresentationFormat>Custom</PresentationFormat>
  <Paragraphs>86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 về dự giờ thăm lớp!</dc:title>
  <dc:creator>MyPC</dc:creator>
  <cp:lastModifiedBy>WIN</cp:lastModifiedBy>
  <cp:revision>437</cp:revision>
  <dcterms:created xsi:type="dcterms:W3CDTF">2019-01-16T02:58:12Z</dcterms:created>
  <dcterms:modified xsi:type="dcterms:W3CDTF">2021-09-23T01:33:33Z</dcterms:modified>
</cp:coreProperties>
</file>